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9" r:id="rId1"/>
  </p:sldMasterIdLst>
  <p:notesMasterIdLst>
    <p:notesMasterId r:id="rId91"/>
  </p:notesMasterIdLst>
  <p:sldIdLst>
    <p:sldId id="414" r:id="rId2"/>
    <p:sldId id="258" r:id="rId3"/>
    <p:sldId id="409" r:id="rId4"/>
    <p:sldId id="419" r:id="rId5"/>
    <p:sldId id="260" r:id="rId6"/>
    <p:sldId id="424" r:id="rId7"/>
    <p:sldId id="410" r:id="rId8"/>
    <p:sldId id="286" r:id="rId9"/>
    <p:sldId id="411" r:id="rId10"/>
    <p:sldId id="289" r:id="rId11"/>
    <p:sldId id="291" r:id="rId12"/>
    <p:sldId id="285" r:id="rId13"/>
    <p:sldId id="293" r:id="rId14"/>
    <p:sldId id="296" r:id="rId15"/>
    <p:sldId id="299" r:id="rId16"/>
    <p:sldId id="413" r:id="rId17"/>
    <p:sldId id="397" r:id="rId18"/>
    <p:sldId id="301" r:id="rId19"/>
    <p:sldId id="305" r:id="rId20"/>
    <p:sldId id="306" r:id="rId21"/>
    <p:sldId id="391" r:id="rId22"/>
    <p:sldId id="367" r:id="rId23"/>
    <p:sldId id="369" r:id="rId24"/>
    <p:sldId id="368" r:id="rId25"/>
    <p:sldId id="314" r:id="rId26"/>
    <p:sldId id="315" r:id="rId27"/>
    <p:sldId id="316" r:id="rId28"/>
    <p:sldId id="317" r:id="rId29"/>
    <p:sldId id="333" r:id="rId30"/>
    <p:sldId id="332" r:id="rId31"/>
    <p:sldId id="322" r:id="rId32"/>
    <p:sldId id="420" r:id="rId33"/>
    <p:sldId id="323" r:id="rId34"/>
    <p:sldId id="421" r:id="rId35"/>
    <p:sldId id="324" r:id="rId36"/>
    <p:sldId id="422" r:id="rId37"/>
    <p:sldId id="325" r:id="rId38"/>
    <p:sldId id="423" r:id="rId39"/>
    <p:sldId id="329" r:id="rId40"/>
    <p:sldId id="408" r:id="rId41"/>
    <p:sldId id="326" r:id="rId42"/>
    <p:sldId id="328" r:id="rId43"/>
    <p:sldId id="320" r:id="rId44"/>
    <p:sldId id="330" r:id="rId45"/>
    <p:sldId id="331" r:id="rId46"/>
    <p:sldId id="321" r:id="rId47"/>
    <p:sldId id="335" r:id="rId48"/>
    <p:sldId id="400" r:id="rId49"/>
    <p:sldId id="339" r:id="rId50"/>
    <p:sldId id="415" r:id="rId51"/>
    <p:sldId id="416" r:id="rId52"/>
    <p:sldId id="399" r:id="rId53"/>
    <p:sldId id="417" r:id="rId54"/>
    <p:sldId id="346" r:id="rId55"/>
    <p:sldId id="418" r:id="rId56"/>
    <p:sldId id="348" r:id="rId57"/>
    <p:sldId id="407" r:id="rId58"/>
    <p:sldId id="350" r:id="rId59"/>
    <p:sldId id="351" r:id="rId60"/>
    <p:sldId id="352" r:id="rId61"/>
    <p:sldId id="354" r:id="rId62"/>
    <p:sldId id="355" r:id="rId63"/>
    <p:sldId id="357" r:id="rId64"/>
    <p:sldId id="370" r:id="rId65"/>
    <p:sldId id="393" r:id="rId66"/>
    <p:sldId id="394" r:id="rId67"/>
    <p:sldId id="372" r:id="rId68"/>
    <p:sldId id="395" r:id="rId69"/>
    <p:sldId id="373" r:id="rId70"/>
    <p:sldId id="375" r:id="rId71"/>
    <p:sldId id="376" r:id="rId72"/>
    <p:sldId id="380" r:id="rId73"/>
    <p:sldId id="381" r:id="rId74"/>
    <p:sldId id="382" r:id="rId75"/>
    <p:sldId id="401" r:id="rId76"/>
    <p:sldId id="389" r:id="rId77"/>
    <p:sldId id="402" r:id="rId78"/>
    <p:sldId id="272" r:id="rId79"/>
    <p:sldId id="277" r:id="rId80"/>
    <p:sldId id="403" r:id="rId81"/>
    <p:sldId id="425" r:id="rId82"/>
    <p:sldId id="426" r:id="rId83"/>
    <p:sldId id="427" r:id="rId84"/>
    <p:sldId id="428" r:id="rId85"/>
    <p:sldId id="429" r:id="rId86"/>
    <p:sldId id="430" r:id="rId87"/>
    <p:sldId id="431" r:id="rId88"/>
    <p:sldId id="432" r:id="rId89"/>
    <p:sldId id="434" r:id="rId90"/>
  </p:sldIdLst>
  <p:sldSz cx="9144000" cy="6858000" type="screen4x3"/>
  <p:notesSz cx="6858000" cy="92964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FF69"/>
    <a:srgbClr val="B8FF95"/>
    <a:srgbClr val="37FF37"/>
    <a:srgbClr val="8AD891"/>
    <a:srgbClr val="99FF66"/>
    <a:srgbClr val="66FF66"/>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8D38CD-D8E7-AC91-7AF0-7419E72F31A5}" v="467" dt="2020-10-05T22:23:37.127"/>
    <p1510:client id="{0FDEFCB2-7FDE-43DD-775F-6114ACF4BFB6}" v="12" dt="2023-10-31T18:34:21.581"/>
    <p1510:client id="{224C9156-2D75-4C1A-52F0-89B57A2C3C64}" v="17" dt="2020-10-01T16:15:02.702"/>
    <p1510:client id="{3FA7D92C-AC7C-663E-CCB8-37F9C9E2FA95}" v="220" dt="2020-09-29T14:26:23.956"/>
    <p1510:client id="{6200EF6A-1C70-4CAE-ABF9-8E2271F5D378}" v="66" dt="2020-10-08T12:46:50.609"/>
    <p1510:client id="{6B98BCD0-381B-4A62-B563-252C92FD0B3D}" v="66" dt="2022-11-01T01:39:56.801"/>
    <p1510:client id="{6F13E215-8F20-7B30-5755-867671B1D5FE}" v="131" dt="2020-10-07T21:32:14.939"/>
    <p1510:client id="{7B58DE95-EA71-97AE-4258-D694DF751572}" v="513" dt="2020-09-29T16:08:40.377"/>
    <p1510:client id="{9CF443C3-68ED-2C96-E712-4FC17EF2FD2B}" v="3" dt="2023-11-08T15:25:30.823"/>
    <p1510:client id="{A5C581AE-BFD6-06EF-00A1-F2A9602A1383}" v="276" dt="2020-09-29T15:39:31.648"/>
    <p1510:client id="{B72139CD-8CD1-C8EF-EEA4-C112B718C4A7}" v="1" dt="2022-11-15T15:48:03.660"/>
    <p1510:client id="{C1EA3AD5-1B78-1F1F-49AF-34461A2B59EC}" v="16" dt="2020-09-29T14:10:49.148"/>
    <p1510:client id="{D87A3CD4-F4D4-8E61-B92F-75B46016F41E}" v="161" dt="2023-11-06T23:56:10.182"/>
    <p1510:client id="{F8F85530-550D-39A7-1192-E8BEEB9340B2}" v="6" dt="2021-10-22T15:35:28.302"/>
    <p1510:client id="{F9DAFBFA-D744-0000-3F80-599849080C6A}" v="80" dt="2020-10-04T16:02:25.8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son, Kathy" userId="S::kjohnson@gwinnetttech.edu::bc454295-a45c-4866-b0f4-dd150e906dc9" providerId="AD" clId="Web-{7B58DE95-EA71-97AE-4258-D694DF751572}"/>
    <pc:docChg chg="addSld delSld modSld">
      <pc:chgData name="Johnson, Kathy" userId="S::kjohnson@gwinnetttech.edu::bc454295-a45c-4866-b0f4-dd150e906dc9" providerId="AD" clId="Web-{7B58DE95-EA71-97AE-4258-D694DF751572}" dt="2020-09-29T16:09:07.581" v="511"/>
      <pc:docMkLst>
        <pc:docMk/>
      </pc:docMkLst>
      <pc:sldChg chg="addSp delSp modSp">
        <pc:chgData name="Johnson, Kathy" userId="S::kjohnson@gwinnetttech.edu::bc454295-a45c-4866-b0f4-dd150e906dc9" providerId="AD" clId="Web-{7B58DE95-EA71-97AE-4258-D694DF751572}" dt="2020-09-29T15:42:48.251" v="20" actId="20577"/>
        <pc:sldMkLst>
          <pc:docMk/>
          <pc:sldMk cId="0" sldId="258"/>
        </pc:sldMkLst>
        <pc:spChg chg="add del">
          <ac:chgData name="Johnson, Kathy" userId="S::kjohnson@gwinnetttech.edu::bc454295-a45c-4866-b0f4-dd150e906dc9" providerId="AD" clId="Web-{7B58DE95-EA71-97AE-4258-D694DF751572}" dt="2020-09-29T15:42:38.969" v="17"/>
          <ac:spMkLst>
            <pc:docMk/>
            <pc:sldMk cId="0" sldId="258"/>
            <ac:spMk id="2" creationId="{B95D2DA6-F371-4F37-9706-C5E7913E0A45}"/>
          </ac:spMkLst>
        </pc:spChg>
        <pc:spChg chg="mod">
          <ac:chgData name="Johnson, Kathy" userId="S::kjohnson@gwinnetttech.edu::bc454295-a45c-4866-b0f4-dd150e906dc9" providerId="AD" clId="Web-{7B58DE95-EA71-97AE-4258-D694DF751572}" dt="2020-09-29T15:42:48.251" v="20" actId="20577"/>
          <ac:spMkLst>
            <pc:docMk/>
            <pc:sldMk cId="0" sldId="258"/>
            <ac:spMk id="53251" creationId="{26B146F8-004B-4DAD-8613-5581E50AAD45}"/>
          </ac:spMkLst>
        </pc:spChg>
      </pc:sldChg>
      <pc:sldChg chg="addSp delSp modSp">
        <pc:chgData name="Johnson, Kathy" userId="S::kjohnson@gwinnetttech.edu::bc454295-a45c-4866-b0f4-dd150e906dc9" providerId="AD" clId="Web-{7B58DE95-EA71-97AE-4258-D694DF751572}" dt="2020-09-29T15:43:32.877" v="25" actId="14100"/>
        <pc:sldMkLst>
          <pc:docMk/>
          <pc:sldMk cId="0" sldId="259"/>
        </pc:sldMkLst>
        <pc:spChg chg="add del">
          <ac:chgData name="Johnson, Kathy" userId="S::kjohnson@gwinnetttech.edu::bc454295-a45c-4866-b0f4-dd150e906dc9" providerId="AD" clId="Web-{7B58DE95-EA71-97AE-4258-D694DF751572}" dt="2020-09-29T15:43:25.611" v="23"/>
          <ac:spMkLst>
            <pc:docMk/>
            <pc:sldMk cId="0" sldId="259"/>
            <ac:spMk id="2" creationId="{4445762E-7E01-4C44-BA5A-1B8715EB3C12}"/>
          </ac:spMkLst>
        </pc:spChg>
        <pc:spChg chg="mod">
          <ac:chgData name="Johnson, Kathy" userId="S::kjohnson@gwinnetttech.edu::bc454295-a45c-4866-b0f4-dd150e906dc9" providerId="AD" clId="Web-{7B58DE95-EA71-97AE-4258-D694DF751572}" dt="2020-09-29T15:43:32.877" v="25" actId="14100"/>
          <ac:spMkLst>
            <pc:docMk/>
            <pc:sldMk cId="0" sldId="259"/>
            <ac:spMk id="11316" creationId="{F0D6D206-8D7E-4EA8-A4FE-182F92E88B47}"/>
          </ac:spMkLst>
        </pc:spChg>
      </pc:sldChg>
      <pc:sldChg chg="modSp">
        <pc:chgData name="Johnson, Kathy" userId="S::kjohnson@gwinnetttech.edu::bc454295-a45c-4866-b0f4-dd150e906dc9" providerId="AD" clId="Web-{7B58DE95-EA71-97AE-4258-D694DF751572}" dt="2020-09-29T15:44:10.675" v="27" actId="20577"/>
        <pc:sldMkLst>
          <pc:docMk/>
          <pc:sldMk cId="0" sldId="285"/>
        </pc:sldMkLst>
        <pc:spChg chg="mod">
          <ac:chgData name="Johnson, Kathy" userId="S::kjohnson@gwinnetttech.edu::bc454295-a45c-4866-b0f4-dd150e906dc9" providerId="AD" clId="Web-{7B58DE95-EA71-97AE-4258-D694DF751572}" dt="2020-09-29T15:44:10.675" v="27" actId="20577"/>
          <ac:spMkLst>
            <pc:docMk/>
            <pc:sldMk cId="0" sldId="285"/>
            <ac:spMk id="18434" creationId="{23B6246B-9F95-4077-BD68-403797E1B327}"/>
          </ac:spMkLst>
        </pc:spChg>
      </pc:sldChg>
      <pc:sldChg chg="addSp modSp mod setBg">
        <pc:chgData name="Johnson, Kathy" userId="S::kjohnson@gwinnetttech.edu::bc454295-a45c-4866-b0f4-dd150e906dc9" providerId="AD" clId="Web-{7B58DE95-EA71-97AE-4258-D694DF751572}" dt="2020-09-29T15:49:34.700" v="108" actId="20577"/>
        <pc:sldMkLst>
          <pc:docMk/>
          <pc:sldMk cId="0" sldId="320"/>
        </pc:sldMkLst>
        <pc:spChg chg="add">
          <ac:chgData name="Johnson, Kathy" userId="S::kjohnson@gwinnetttech.edu::bc454295-a45c-4866-b0f4-dd150e906dc9" providerId="AD" clId="Web-{7B58DE95-EA71-97AE-4258-D694DF751572}" dt="2020-09-29T15:49:04.730" v="84"/>
          <ac:spMkLst>
            <pc:docMk/>
            <pc:sldMk cId="0" sldId="320"/>
            <ac:spMk id="73" creationId="{3B854194-185D-494D-905C-7C7CB2E30F6E}"/>
          </ac:spMkLst>
        </pc:spChg>
        <pc:spChg chg="add">
          <ac:chgData name="Johnson, Kathy" userId="S::kjohnson@gwinnetttech.edu::bc454295-a45c-4866-b0f4-dd150e906dc9" providerId="AD" clId="Web-{7B58DE95-EA71-97AE-4258-D694DF751572}" dt="2020-09-29T15:49:04.730" v="84"/>
          <ac:spMkLst>
            <pc:docMk/>
            <pc:sldMk cId="0" sldId="320"/>
            <ac:spMk id="75" creationId="{B4F5FA0D-0104-4987-8241-EFF7C85B88DE}"/>
          </ac:spMkLst>
        </pc:spChg>
        <pc:spChg chg="mod">
          <ac:chgData name="Johnson, Kathy" userId="S::kjohnson@gwinnetttech.edu::bc454295-a45c-4866-b0f4-dd150e906dc9" providerId="AD" clId="Web-{7B58DE95-EA71-97AE-4258-D694DF751572}" dt="2020-09-29T15:49:34.700" v="108" actId="20577"/>
          <ac:spMkLst>
            <pc:docMk/>
            <pc:sldMk cId="0" sldId="320"/>
            <ac:spMk id="56322" creationId="{FE0F2938-0098-45BC-B73A-84D249C17BCB}"/>
          </ac:spMkLst>
        </pc:spChg>
        <pc:spChg chg="mod">
          <ac:chgData name="Johnson, Kathy" userId="S::kjohnson@gwinnetttech.edu::bc454295-a45c-4866-b0f4-dd150e906dc9" providerId="AD" clId="Web-{7B58DE95-EA71-97AE-4258-D694DF751572}" dt="2020-09-29T15:49:26.012" v="105" actId="20577"/>
          <ac:spMkLst>
            <pc:docMk/>
            <pc:sldMk cId="0" sldId="320"/>
            <ac:spMk id="82947" creationId="{7704904E-A672-4343-B93F-1E8D1ADEE036}"/>
          </ac:spMkLst>
        </pc:spChg>
        <pc:picChg chg="add">
          <ac:chgData name="Johnson, Kathy" userId="S::kjohnson@gwinnetttech.edu::bc454295-a45c-4866-b0f4-dd150e906dc9" providerId="AD" clId="Web-{7B58DE95-EA71-97AE-4258-D694DF751572}" dt="2020-09-29T15:49:04.730" v="84"/>
          <ac:picMkLst>
            <pc:docMk/>
            <pc:sldMk cId="0" sldId="320"/>
            <ac:picMk id="77" creationId="{2897127E-6CEF-446C-BE87-93B7C46E49D1}"/>
          </ac:picMkLst>
        </pc:picChg>
      </pc:sldChg>
      <pc:sldChg chg="addSp delSp modSp mod setBg">
        <pc:chgData name="Johnson, Kathy" userId="S::kjohnson@gwinnetttech.edu::bc454295-a45c-4866-b0f4-dd150e906dc9" providerId="AD" clId="Web-{7B58DE95-EA71-97AE-4258-D694DF751572}" dt="2020-09-29T15:51:46.547" v="162"/>
        <pc:sldMkLst>
          <pc:docMk/>
          <pc:sldMk cId="0" sldId="321"/>
        </pc:sldMkLst>
        <pc:spChg chg="add del">
          <ac:chgData name="Johnson, Kathy" userId="S::kjohnson@gwinnetttech.edu::bc454295-a45c-4866-b0f4-dd150e906dc9" providerId="AD" clId="Web-{7B58DE95-EA71-97AE-4258-D694DF751572}" dt="2020-09-29T15:50:59.718" v="123"/>
          <ac:spMkLst>
            <pc:docMk/>
            <pc:sldMk cId="0" sldId="321"/>
            <ac:spMk id="2" creationId="{816BDDF7-06A2-4842-A147-AEFDC3095916}"/>
          </ac:spMkLst>
        </pc:spChg>
        <pc:spChg chg="add del">
          <ac:chgData name="Johnson, Kathy" userId="S::kjohnson@gwinnetttech.edu::bc454295-a45c-4866-b0f4-dd150e906dc9" providerId="AD" clId="Web-{7B58DE95-EA71-97AE-4258-D694DF751572}" dt="2020-09-29T15:51:46.547" v="162"/>
          <ac:spMkLst>
            <pc:docMk/>
            <pc:sldMk cId="0" sldId="321"/>
            <ac:spMk id="3" creationId="{4374FA3B-438F-4959-90FF-8E38F7CFD64D}"/>
          </ac:spMkLst>
        </pc:spChg>
        <pc:spChg chg="add">
          <ac:chgData name="Johnson, Kathy" userId="S::kjohnson@gwinnetttech.edu::bc454295-a45c-4866-b0f4-dd150e906dc9" providerId="AD" clId="Web-{7B58DE95-EA71-97AE-4258-D694DF751572}" dt="2020-09-29T15:50:09.888" v="112"/>
          <ac:spMkLst>
            <pc:docMk/>
            <pc:sldMk cId="0" sldId="321"/>
            <ac:spMk id="73" creationId="{3B854194-185D-494D-905C-7C7CB2E30F6E}"/>
          </ac:spMkLst>
        </pc:spChg>
        <pc:spChg chg="add">
          <ac:chgData name="Johnson, Kathy" userId="S::kjohnson@gwinnetttech.edu::bc454295-a45c-4866-b0f4-dd150e906dc9" providerId="AD" clId="Web-{7B58DE95-EA71-97AE-4258-D694DF751572}" dt="2020-09-29T15:50:09.888" v="112"/>
          <ac:spMkLst>
            <pc:docMk/>
            <pc:sldMk cId="0" sldId="321"/>
            <ac:spMk id="75" creationId="{B4F5FA0D-0104-4987-8241-EFF7C85B88DE}"/>
          </ac:spMkLst>
        </pc:spChg>
        <pc:spChg chg="mod">
          <ac:chgData name="Johnson, Kathy" userId="S::kjohnson@gwinnetttech.edu::bc454295-a45c-4866-b0f4-dd150e906dc9" providerId="AD" clId="Web-{7B58DE95-EA71-97AE-4258-D694DF751572}" dt="2020-09-29T15:50:09.888" v="112"/>
          <ac:spMkLst>
            <pc:docMk/>
            <pc:sldMk cId="0" sldId="321"/>
            <ac:spMk id="60418" creationId="{B0023532-759F-489A-9606-554BF091AC56}"/>
          </ac:spMkLst>
        </pc:spChg>
        <pc:spChg chg="mod">
          <ac:chgData name="Johnson, Kathy" userId="S::kjohnson@gwinnetttech.edu::bc454295-a45c-4866-b0f4-dd150e906dc9" providerId="AD" clId="Web-{7B58DE95-EA71-97AE-4258-D694DF751572}" dt="2020-09-29T15:51:43.079" v="159" actId="20577"/>
          <ac:spMkLst>
            <pc:docMk/>
            <pc:sldMk cId="0" sldId="321"/>
            <ac:spMk id="91139" creationId="{1CF76D49-7FAC-47C4-8C24-1F857F593BD3}"/>
          </ac:spMkLst>
        </pc:spChg>
        <pc:picChg chg="add">
          <ac:chgData name="Johnson, Kathy" userId="S::kjohnson@gwinnetttech.edu::bc454295-a45c-4866-b0f4-dd150e906dc9" providerId="AD" clId="Web-{7B58DE95-EA71-97AE-4258-D694DF751572}" dt="2020-09-29T15:50:09.888" v="112"/>
          <ac:picMkLst>
            <pc:docMk/>
            <pc:sldMk cId="0" sldId="321"/>
            <ac:picMk id="77" creationId="{2897127E-6CEF-446C-BE87-93B7C46E49D1}"/>
          </ac:picMkLst>
        </pc:picChg>
      </pc:sldChg>
      <pc:sldChg chg="addSp modSp mod setBg setClrOvrMap">
        <pc:chgData name="Johnson, Kathy" userId="S::kjohnson@gwinnetttech.edu::bc454295-a45c-4866-b0f4-dd150e906dc9" providerId="AD" clId="Web-{7B58DE95-EA71-97AE-4258-D694DF751572}" dt="2020-09-29T15:48:33.995" v="80" actId="20577"/>
        <pc:sldMkLst>
          <pc:docMk/>
          <pc:sldMk cId="0" sldId="329"/>
        </pc:sldMkLst>
        <pc:spChg chg="add">
          <ac:chgData name="Johnson, Kathy" userId="S::kjohnson@gwinnetttech.edu::bc454295-a45c-4866-b0f4-dd150e906dc9" providerId="AD" clId="Web-{7B58DE95-EA71-97AE-4258-D694DF751572}" dt="2020-09-29T15:48:05.463" v="63"/>
          <ac:spMkLst>
            <pc:docMk/>
            <pc:sldMk cId="0" sldId="329"/>
            <ac:spMk id="136" creationId="{2CB6C291-6CAF-46DF-ACFF-AADF0FD03F58}"/>
          </ac:spMkLst>
        </pc:spChg>
        <pc:spChg chg="add">
          <ac:chgData name="Johnson, Kathy" userId="S::kjohnson@gwinnetttech.edu::bc454295-a45c-4866-b0f4-dd150e906dc9" providerId="AD" clId="Web-{7B58DE95-EA71-97AE-4258-D694DF751572}" dt="2020-09-29T15:48:05.463" v="63"/>
          <ac:spMkLst>
            <pc:docMk/>
            <pc:sldMk cId="0" sldId="329"/>
            <ac:spMk id="140" creationId="{4735DC46-5663-471D-AADB-81E00E65BCC6}"/>
          </ac:spMkLst>
        </pc:spChg>
        <pc:spChg chg="mod">
          <ac:chgData name="Johnson, Kathy" userId="S::kjohnson@gwinnetttech.edu::bc454295-a45c-4866-b0f4-dd150e906dc9" providerId="AD" clId="Web-{7B58DE95-EA71-97AE-4258-D694DF751572}" dt="2020-09-29T15:48:33.995" v="80" actId="20577"/>
          <ac:spMkLst>
            <pc:docMk/>
            <pc:sldMk cId="0" sldId="329"/>
            <ac:spMk id="52226" creationId="{24BDD895-EF28-44F0-83DE-B328786B923C}"/>
          </ac:spMkLst>
        </pc:spChg>
        <pc:spChg chg="mod">
          <ac:chgData name="Johnson, Kathy" userId="S::kjohnson@gwinnetttech.edu::bc454295-a45c-4866-b0f4-dd150e906dc9" providerId="AD" clId="Web-{7B58DE95-EA71-97AE-4258-D694DF751572}" dt="2020-09-29T15:48:26.948" v="77" actId="20577"/>
          <ac:spMkLst>
            <pc:docMk/>
            <pc:sldMk cId="0" sldId="329"/>
            <ac:spMk id="74755" creationId="{7D170E29-8886-499E-B5AA-F259DA224D16}"/>
          </ac:spMkLst>
        </pc:spChg>
        <pc:picChg chg="add">
          <ac:chgData name="Johnson, Kathy" userId="S::kjohnson@gwinnetttech.edu::bc454295-a45c-4866-b0f4-dd150e906dc9" providerId="AD" clId="Web-{7B58DE95-EA71-97AE-4258-D694DF751572}" dt="2020-09-29T15:48:05.463" v="63"/>
          <ac:picMkLst>
            <pc:docMk/>
            <pc:sldMk cId="0" sldId="329"/>
            <ac:picMk id="138" creationId="{1EBADBCA-DA20-4279-93C6-011DEF18AA71}"/>
          </ac:picMkLst>
        </pc:picChg>
      </pc:sldChg>
      <pc:sldChg chg="mod setBg">
        <pc:chgData name="Johnson, Kathy" userId="S::kjohnson@gwinnetttech.edu::bc454295-a45c-4866-b0f4-dd150e906dc9" providerId="AD" clId="Web-{7B58DE95-EA71-97AE-4258-D694DF751572}" dt="2020-09-29T15:49:50.638" v="111"/>
        <pc:sldMkLst>
          <pc:docMk/>
          <pc:sldMk cId="0" sldId="331"/>
        </pc:sldMkLst>
      </pc:sldChg>
      <pc:sldChg chg="addSp modSp mod setBg">
        <pc:chgData name="Johnson, Kathy" userId="S::kjohnson@gwinnetttech.edu::bc454295-a45c-4866-b0f4-dd150e906dc9" providerId="AD" clId="Web-{7B58DE95-EA71-97AE-4258-D694DF751572}" dt="2020-09-29T15:47:34.400" v="52" actId="20577"/>
        <pc:sldMkLst>
          <pc:docMk/>
          <pc:sldMk cId="0" sldId="332"/>
        </pc:sldMkLst>
        <pc:spChg chg="add">
          <ac:chgData name="Johnson, Kathy" userId="S::kjohnson@gwinnetttech.edu::bc454295-a45c-4866-b0f4-dd150e906dc9" providerId="AD" clId="Web-{7B58DE95-EA71-97AE-4258-D694DF751572}" dt="2020-09-29T15:46:37.648" v="35"/>
          <ac:spMkLst>
            <pc:docMk/>
            <pc:sldMk cId="0" sldId="332"/>
            <ac:spMk id="73" creationId="{3B854194-185D-494D-905C-7C7CB2E30F6E}"/>
          </ac:spMkLst>
        </pc:spChg>
        <pc:spChg chg="add">
          <ac:chgData name="Johnson, Kathy" userId="S::kjohnson@gwinnetttech.edu::bc454295-a45c-4866-b0f4-dd150e906dc9" providerId="AD" clId="Web-{7B58DE95-EA71-97AE-4258-D694DF751572}" dt="2020-09-29T15:46:37.648" v="35"/>
          <ac:spMkLst>
            <pc:docMk/>
            <pc:sldMk cId="0" sldId="332"/>
            <ac:spMk id="75" creationId="{B4F5FA0D-0104-4987-8241-EFF7C85B88DE}"/>
          </ac:spMkLst>
        </pc:spChg>
        <pc:spChg chg="mod">
          <ac:chgData name="Johnson, Kathy" userId="S::kjohnson@gwinnetttech.edu::bc454295-a45c-4866-b0f4-dd150e906dc9" providerId="AD" clId="Web-{7B58DE95-EA71-97AE-4258-D694DF751572}" dt="2020-09-29T15:47:08.399" v="42" actId="20577"/>
          <ac:spMkLst>
            <pc:docMk/>
            <pc:sldMk cId="0" sldId="332"/>
            <ac:spMk id="47106" creationId="{35339201-7544-4DD3-93BF-6D5969E17E0F}"/>
          </ac:spMkLst>
        </pc:spChg>
        <pc:spChg chg="mod">
          <ac:chgData name="Johnson, Kathy" userId="S::kjohnson@gwinnetttech.edu::bc454295-a45c-4866-b0f4-dd150e906dc9" providerId="AD" clId="Web-{7B58DE95-EA71-97AE-4258-D694DF751572}" dt="2020-09-29T15:47:34.400" v="52" actId="20577"/>
          <ac:spMkLst>
            <pc:docMk/>
            <pc:sldMk cId="0" sldId="332"/>
            <ac:spMk id="64515" creationId="{01B32C6D-D904-46DA-859D-3B2C72F4CFE1}"/>
          </ac:spMkLst>
        </pc:spChg>
        <pc:picChg chg="add">
          <ac:chgData name="Johnson, Kathy" userId="S::kjohnson@gwinnetttech.edu::bc454295-a45c-4866-b0f4-dd150e906dc9" providerId="AD" clId="Web-{7B58DE95-EA71-97AE-4258-D694DF751572}" dt="2020-09-29T15:46:37.648" v="35"/>
          <ac:picMkLst>
            <pc:docMk/>
            <pc:sldMk cId="0" sldId="332"/>
            <ac:picMk id="77" creationId="{2897127E-6CEF-446C-BE87-93B7C46E49D1}"/>
          </ac:picMkLst>
        </pc:picChg>
      </pc:sldChg>
      <pc:sldChg chg="addSp delSp modSp mod setBg">
        <pc:chgData name="Johnson, Kathy" userId="S::kjohnson@gwinnetttech.edu::bc454295-a45c-4866-b0f4-dd150e906dc9" providerId="AD" clId="Web-{7B58DE95-EA71-97AE-4258-D694DF751572}" dt="2020-09-29T15:47:44.947" v="61" actId="20577"/>
        <pc:sldMkLst>
          <pc:docMk/>
          <pc:sldMk cId="0" sldId="333"/>
        </pc:sldMkLst>
        <pc:spChg chg="add del">
          <ac:chgData name="Johnson, Kathy" userId="S::kjohnson@gwinnetttech.edu::bc454295-a45c-4866-b0f4-dd150e906dc9" providerId="AD" clId="Web-{7B58DE95-EA71-97AE-4258-D694DF751572}" dt="2020-09-29T15:46:53.914" v="37"/>
          <ac:spMkLst>
            <pc:docMk/>
            <pc:sldMk cId="0" sldId="333"/>
            <ac:spMk id="2" creationId="{46C35C30-F950-4720-B3C9-457679198C73}"/>
          </ac:spMkLst>
        </pc:spChg>
        <pc:spChg chg="add">
          <ac:chgData name="Johnson, Kathy" userId="S::kjohnson@gwinnetttech.edu::bc454295-a45c-4866-b0f4-dd150e906dc9" providerId="AD" clId="Web-{7B58DE95-EA71-97AE-4258-D694DF751572}" dt="2020-09-29T15:46:59.133" v="38"/>
          <ac:spMkLst>
            <pc:docMk/>
            <pc:sldMk cId="0" sldId="333"/>
            <ac:spMk id="73" creationId="{3B854194-185D-494D-905C-7C7CB2E30F6E}"/>
          </ac:spMkLst>
        </pc:spChg>
        <pc:spChg chg="add">
          <ac:chgData name="Johnson, Kathy" userId="S::kjohnson@gwinnetttech.edu::bc454295-a45c-4866-b0f4-dd150e906dc9" providerId="AD" clId="Web-{7B58DE95-EA71-97AE-4258-D694DF751572}" dt="2020-09-29T15:46:59.133" v="38"/>
          <ac:spMkLst>
            <pc:docMk/>
            <pc:sldMk cId="0" sldId="333"/>
            <ac:spMk id="75" creationId="{B4F5FA0D-0104-4987-8241-EFF7C85B88DE}"/>
          </ac:spMkLst>
        </pc:spChg>
        <pc:spChg chg="mod">
          <ac:chgData name="Johnson, Kathy" userId="S::kjohnson@gwinnetttech.edu::bc454295-a45c-4866-b0f4-dd150e906dc9" providerId="AD" clId="Web-{7B58DE95-EA71-97AE-4258-D694DF751572}" dt="2020-09-29T15:47:02.180" v="39" actId="20577"/>
          <ac:spMkLst>
            <pc:docMk/>
            <pc:sldMk cId="0" sldId="333"/>
            <ac:spMk id="45058" creationId="{068E7276-B000-4490-892E-F159806D6F19}"/>
          </ac:spMkLst>
        </pc:spChg>
        <pc:spChg chg="mod">
          <ac:chgData name="Johnson, Kathy" userId="S::kjohnson@gwinnetttech.edu::bc454295-a45c-4866-b0f4-dd150e906dc9" providerId="AD" clId="Web-{7B58DE95-EA71-97AE-4258-D694DF751572}" dt="2020-09-29T15:47:44.947" v="61" actId="20577"/>
          <ac:spMkLst>
            <pc:docMk/>
            <pc:sldMk cId="0" sldId="333"/>
            <ac:spMk id="62467" creationId="{84141228-046F-484A-A0D5-40A31A783C47}"/>
          </ac:spMkLst>
        </pc:spChg>
        <pc:picChg chg="add">
          <ac:chgData name="Johnson, Kathy" userId="S::kjohnson@gwinnetttech.edu::bc454295-a45c-4866-b0f4-dd150e906dc9" providerId="AD" clId="Web-{7B58DE95-EA71-97AE-4258-D694DF751572}" dt="2020-09-29T15:46:59.133" v="38"/>
          <ac:picMkLst>
            <pc:docMk/>
            <pc:sldMk cId="0" sldId="333"/>
            <ac:picMk id="77" creationId="{2897127E-6CEF-446C-BE87-93B7C46E49D1}"/>
          </ac:picMkLst>
        </pc:picChg>
      </pc:sldChg>
      <pc:sldChg chg="addSp modSp mod setBg">
        <pc:chgData name="Johnson, Kathy" userId="S::kjohnson@gwinnetttech.edu::bc454295-a45c-4866-b0f4-dd150e906dc9" providerId="AD" clId="Web-{7B58DE95-EA71-97AE-4258-D694DF751572}" dt="2020-09-29T15:50:31.014" v="121"/>
        <pc:sldMkLst>
          <pc:docMk/>
          <pc:sldMk cId="0" sldId="335"/>
        </pc:sldMkLst>
        <pc:spChg chg="add">
          <ac:chgData name="Johnson, Kathy" userId="S::kjohnson@gwinnetttech.edu::bc454295-a45c-4866-b0f4-dd150e906dc9" providerId="AD" clId="Web-{7B58DE95-EA71-97AE-4258-D694DF751572}" dt="2020-09-29T15:50:31.014" v="121"/>
          <ac:spMkLst>
            <pc:docMk/>
            <pc:sldMk cId="0" sldId="335"/>
            <ac:spMk id="73" creationId="{3B854194-185D-494D-905C-7C7CB2E30F6E}"/>
          </ac:spMkLst>
        </pc:spChg>
        <pc:spChg chg="add">
          <ac:chgData name="Johnson, Kathy" userId="S::kjohnson@gwinnetttech.edu::bc454295-a45c-4866-b0f4-dd150e906dc9" providerId="AD" clId="Web-{7B58DE95-EA71-97AE-4258-D694DF751572}" dt="2020-09-29T15:50:31.014" v="121"/>
          <ac:spMkLst>
            <pc:docMk/>
            <pc:sldMk cId="0" sldId="335"/>
            <ac:spMk id="75" creationId="{B4F5FA0D-0104-4987-8241-EFF7C85B88DE}"/>
          </ac:spMkLst>
        </pc:spChg>
        <pc:spChg chg="mod">
          <ac:chgData name="Johnson, Kathy" userId="S::kjohnson@gwinnetttech.edu::bc454295-a45c-4866-b0f4-dd150e906dc9" providerId="AD" clId="Web-{7B58DE95-EA71-97AE-4258-D694DF751572}" dt="2020-09-29T15:50:31.014" v="121"/>
          <ac:spMkLst>
            <pc:docMk/>
            <pc:sldMk cId="0" sldId="335"/>
            <ac:spMk id="61442" creationId="{463A037B-B85B-4498-ABCA-93BF7526E49E}"/>
          </ac:spMkLst>
        </pc:spChg>
        <pc:spChg chg="mod">
          <ac:chgData name="Johnson, Kathy" userId="S::kjohnson@gwinnetttech.edu::bc454295-a45c-4866-b0f4-dd150e906dc9" providerId="AD" clId="Web-{7B58DE95-EA71-97AE-4258-D694DF751572}" dt="2020-09-29T15:50:31.014" v="121"/>
          <ac:spMkLst>
            <pc:docMk/>
            <pc:sldMk cId="0" sldId="335"/>
            <ac:spMk id="93187" creationId="{D7E36E54-4C0F-4811-BDAF-EE14026D30E6}"/>
          </ac:spMkLst>
        </pc:spChg>
        <pc:picChg chg="add">
          <ac:chgData name="Johnson, Kathy" userId="S::kjohnson@gwinnetttech.edu::bc454295-a45c-4866-b0f4-dd150e906dc9" providerId="AD" clId="Web-{7B58DE95-EA71-97AE-4258-D694DF751572}" dt="2020-09-29T15:50:31.014" v="121"/>
          <ac:picMkLst>
            <pc:docMk/>
            <pc:sldMk cId="0" sldId="335"/>
            <ac:picMk id="77" creationId="{2897127E-6CEF-446C-BE87-93B7C46E49D1}"/>
          </ac:picMkLst>
        </pc:picChg>
      </pc:sldChg>
      <pc:sldChg chg="del">
        <pc:chgData name="Johnson, Kathy" userId="S::kjohnson@gwinnetttech.edu::bc454295-a45c-4866-b0f4-dd150e906dc9" providerId="AD" clId="Web-{7B58DE95-EA71-97AE-4258-D694DF751572}" dt="2020-09-29T15:51:50.969" v="163"/>
        <pc:sldMkLst>
          <pc:docMk/>
          <pc:sldMk cId="0" sldId="336"/>
        </pc:sldMkLst>
      </pc:sldChg>
      <pc:sldChg chg="addSp delSp modSp del">
        <pc:chgData name="Johnson, Kathy" userId="S::kjohnson@gwinnetttech.edu::bc454295-a45c-4866-b0f4-dd150e906dc9" providerId="AD" clId="Web-{7B58DE95-EA71-97AE-4258-D694DF751572}" dt="2020-09-29T15:56:50.370" v="277"/>
        <pc:sldMkLst>
          <pc:docMk/>
          <pc:sldMk cId="0" sldId="341"/>
        </pc:sldMkLst>
        <pc:spChg chg="add">
          <ac:chgData name="Johnson, Kathy" userId="S::kjohnson@gwinnetttech.edu::bc454295-a45c-4866-b0f4-dd150e906dc9" providerId="AD" clId="Web-{7B58DE95-EA71-97AE-4258-D694DF751572}" dt="2020-09-29T15:54:38.505" v="173"/>
          <ac:spMkLst>
            <pc:docMk/>
            <pc:sldMk cId="0" sldId="341"/>
            <ac:spMk id="2" creationId="{883A2759-CFD2-41F5-874A-CC4F6F950F94}"/>
          </ac:spMkLst>
        </pc:spChg>
        <pc:spChg chg="del">
          <ac:chgData name="Johnson, Kathy" userId="S::kjohnson@gwinnetttech.edu::bc454295-a45c-4866-b0f4-dd150e906dc9" providerId="AD" clId="Web-{7B58DE95-EA71-97AE-4258-D694DF751572}" dt="2020-09-29T15:54:34.599" v="172"/>
          <ac:spMkLst>
            <pc:docMk/>
            <pc:sldMk cId="0" sldId="341"/>
            <ac:spMk id="99331" creationId="{734EBFD3-95B8-498C-9353-A1F5B28A43BC}"/>
          </ac:spMkLst>
        </pc:spChg>
        <pc:spChg chg="mod">
          <ac:chgData name="Johnson, Kathy" userId="S::kjohnson@gwinnetttech.edu::bc454295-a45c-4866-b0f4-dd150e906dc9" providerId="AD" clId="Web-{7B58DE95-EA71-97AE-4258-D694DF751572}" dt="2020-09-29T15:54:47.896" v="176" actId="20577"/>
          <ac:spMkLst>
            <pc:docMk/>
            <pc:sldMk cId="0" sldId="341"/>
            <ac:spMk id="99332" creationId="{A992D1D0-A40D-46A8-8430-0B29E3980FF7}"/>
          </ac:spMkLst>
        </pc:spChg>
      </pc:sldChg>
      <pc:sldChg chg="del">
        <pc:chgData name="Johnson, Kathy" userId="S::kjohnson@gwinnetttech.edu::bc454295-a45c-4866-b0f4-dd150e906dc9" providerId="AD" clId="Web-{7B58DE95-EA71-97AE-4258-D694DF751572}" dt="2020-09-29T15:58:42.499" v="426"/>
        <pc:sldMkLst>
          <pc:docMk/>
          <pc:sldMk cId="0" sldId="343"/>
        </pc:sldMkLst>
      </pc:sldChg>
      <pc:sldChg chg="addSp modSp mod setBg">
        <pc:chgData name="Johnson, Kathy" userId="S::kjohnson@gwinnetttech.edu::bc454295-a45c-4866-b0f4-dd150e906dc9" providerId="AD" clId="Web-{7B58DE95-EA71-97AE-4258-D694DF751572}" dt="2020-09-29T16:05:29.012" v="442" actId="20577"/>
        <pc:sldMkLst>
          <pc:docMk/>
          <pc:sldMk cId="0" sldId="350"/>
        </pc:sldMkLst>
        <pc:spChg chg="add">
          <ac:chgData name="Johnson, Kathy" userId="S::kjohnson@gwinnetttech.edu::bc454295-a45c-4866-b0f4-dd150e906dc9" providerId="AD" clId="Web-{7B58DE95-EA71-97AE-4258-D694DF751572}" dt="2020-09-29T16:05:14.855" v="439"/>
          <ac:spMkLst>
            <pc:docMk/>
            <pc:sldMk cId="0" sldId="350"/>
            <ac:spMk id="136" creationId="{3B854194-185D-494D-905C-7C7CB2E30F6E}"/>
          </ac:spMkLst>
        </pc:spChg>
        <pc:spChg chg="add">
          <ac:chgData name="Johnson, Kathy" userId="S::kjohnson@gwinnetttech.edu::bc454295-a45c-4866-b0f4-dd150e906dc9" providerId="AD" clId="Web-{7B58DE95-EA71-97AE-4258-D694DF751572}" dt="2020-09-29T16:05:14.855" v="439"/>
          <ac:spMkLst>
            <pc:docMk/>
            <pc:sldMk cId="0" sldId="350"/>
            <ac:spMk id="138" creationId="{B4F5FA0D-0104-4987-8241-EFF7C85B88DE}"/>
          </ac:spMkLst>
        </pc:spChg>
        <pc:spChg chg="mod">
          <ac:chgData name="Johnson, Kathy" userId="S::kjohnson@gwinnetttech.edu::bc454295-a45c-4866-b0f4-dd150e906dc9" providerId="AD" clId="Web-{7B58DE95-EA71-97AE-4258-D694DF751572}" dt="2020-09-29T16:05:29.012" v="442" actId="20577"/>
          <ac:spMkLst>
            <pc:docMk/>
            <pc:sldMk cId="0" sldId="350"/>
            <ac:spMk id="80898" creationId="{08BA5996-A3B1-47A8-BDA6-5C501125115D}"/>
          </ac:spMkLst>
        </pc:spChg>
        <pc:spChg chg="mod">
          <ac:chgData name="Johnson, Kathy" userId="S::kjohnson@gwinnetttech.edu::bc454295-a45c-4866-b0f4-dd150e906dc9" providerId="AD" clId="Web-{7B58DE95-EA71-97AE-4258-D694DF751572}" dt="2020-09-29T16:05:14.855" v="439"/>
          <ac:spMkLst>
            <pc:docMk/>
            <pc:sldMk cId="0" sldId="350"/>
            <ac:spMk id="113667" creationId="{F55DDCD4-C61A-42F1-B124-EAFEB6F6C528}"/>
          </ac:spMkLst>
        </pc:spChg>
        <pc:picChg chg="add">
          <ac:chgData name="Johnson, Kathy" userId="S::kjohnson@gwinnetttech.edu::bc454295-a45c-4866-b0f4-dd150e906dc9" providerId="AD" clId="Web-{7B58DE95-EA71-97AE-4258-D694DF751572}" dt="2020-09-29T16:05:14.855" v="439"/>
          <ac:picMkLst>
            <pc:docMk/>
            <pc:sldMk cId="0" sldId="350"/>
            <ac:picMk id="140" creationId="{2897127E-6CEF-446C-BE87-93B7C46E49D1}"/>
          </ac:picMkLst>
        </pc:picChg>
      </pc:sldChg>
      <pc:sldChg chg="mod setBg">
        <pc:chgData name="Johnson, Kathy" userId="S::kjohnson@gwinnetttech.edu::bc454295-a45c-4866-b0f4-dd150e906dc9" providerId="AD" clId="Web-{7B58DE95-EA71-97AE-4258-D694DF751572}" dt="2020-09-29T16:05:35.184" v="444"/>
        <pc:sldMkLst>
          <pc:docMk/>
          <pc:sldMk cId="0" sldId="351"/>
        </pc:sldMkLst>
      </pc:sldChg>
      <pc:sldChg chg="addSp modSp mod setBg">
        <pc:chgData name="Johnson, Kathy" userId="S::kjohnson@gwinnetttech.edu::bc454295-a45c-4866-b0f4-dd150e906dc9" providerId="AD" clId="Web-{7B58DE95-EA71-97AE-4258-D694DF751572}" dt="2020-09-29T16:07:12.765" v="474" actId="20577"/>
        <pc:sldMkLst>
          <pc:docMk/>
          <pc:sldMk cId="0" sldId="352"/>
        </pc:sldMkLst>
        <pc:spChg chg="add">
          <ac:chgData name="Johnson, Kathy" userId="S::kjohnson@gwinnetttech.edu::bc454295-a45c-4866-b0f4-dd150e906dc9" providerId="AD" clId="Web-{7B58DE95-EA71-97AE-4258-D694DF751572}" dt="2020-09-29T16:05:40.590" v="445"/>
          <ac:spMkLst>
            <pc:docMk/>
            <pc:sldMk cId="0" sldId="352"/>
            <ac:spMk id="136" creationId="{3B854194-185D-494D-905C-7C7CB2E30F6E}"/>
          </ac:spMkLst>
        </pc:spChg>
        <pc:spChg chg="add">
          <ac:chgData name="Johnson, Kathy" userId="S::kjohnson@gwinnetttech.edu::bc454295-a45c-4866-b0f4-dd150e906dc9" providerId="AD" clId="Web-{7B58DE95-EA71-97AE-4258-D694DF751572}" dt="2020-09-29T16:05:40.590" v="445"/>
          <ac:spMkLst>
            <pc:docMk/>
            <pc:sldMk cId="0" sldId="352"/>
            <ac:spMk id="138" creationId="{B4F5FA0D-0104-4987-8241-EFF7C85B88DE}"/>
          </ac:spMkLst>
        </pc:spChg>
        <pc:spChg chg="mod">
          <ac:chgData name="Johnson, Kathy" userId="S::kjohnson@gwinnetttech.edu::bc454295-a45c-4866-b0f4-dd150e906dc9" providerId="AD" clId="Web-{7B58DE95-EA71-97AE-4258-D694DF751572}" dt="2020-09-29T16:07:12.765" v="474" actId="20577"/>
          <ac:spMkLst>
            <pc:docMk/>
            <pc:sldMk cId="0" sldId="352"/>
            <ac:spMk id="82946" creationId="{073F402C-B275-48F1-A379-ABB2092C183E}"/>
          </ac:spMkLst>
        </pc:spChg>
        <pc:spChg chg="mod">
          <ac:chgData name="Johnson, Kathy" userId="S::kjohnson@gwinnetttech.edu::bc454295-a45c-4866-b0f4-dd150e906dc9" providerId="AD" clId="Web-{7B58DE95-EA71-97AE-4258-D694DF751572}" dt="2020-09-29T16:05:40.590" v="445"/>
          <ac:spMkLst>
            <pc:docMk/>
            <pc:sldMk cId="0" sldId="352"/>
            <ac:spMk id="117763" creationId="{990E36C4-8AD5-42D0-8601-93A846E8192C}"/>
          </ac:spMkLst>
        </pc:spChg>
        <pc:picChg chg="add">
          <ac:chgData name="Johnson, Kathy" userId="S::kjohnson@gwinnetttech.edu::bc454295-a45c-4866-b0f4-dd150e906dc9" providerId="AD" clId="Web-{7B58DE95-EA71-97AE-4258-D694DF751572}" dt="2020-09-29T16:05:40.590" v="445"/>
          <ac:picMkLst>
            <pc:docMk/>
            <pc:sldMk cId="0" sldId="352"/>
            <ac:picMk id="140" creationId="{2897127E-6CEF-446C-BE87-93B7C46E49D1}"/>
          </ac:picMkLst>
        </pc:picChg>
      </pc:sldChg>
      <pc:sldChg chg="addSp modSp mod setBg">
        <pc:chgData name="Johnson, Kathy" userId="S::kjohnson@gwinnetttech.edu::bc454295-a45c-4866-b0f4-dd150e906dc9" providerId="AD" clId="Web-{7B58DE95-EA71-97AE-4258-D694DF751572}" dt="2020-09-29T16:07:03.311" v="468" actId="20577"/>
        <pc:sldMkLst>
          <pc:docMk/>
          <pc:sldMk cId="0" sldId="353"/>
        </pc:sldMkLst>
        <pc:spChg chg="add">
          <ac:chgData name="Johnson, Kathy" userId="S::kjohnson@gwinnetttech.edu::bc454295-a45c-4866-b0f4-dd150e906dc9" providerId="AD" clId="Web-{7B58DE95-EA71-97AE-4258-D694DF751572}" dt="2020-09-29T16:05:48.122" v="446"/>
          <ac:spMkLst>
            <pc:docMk/>
            <pc:sldMk cId="0" sldId="353"/>
            <ac:spMk id="136" creationId="{3B854194-185D-494D-905C-7C7CB2E30F6E}"/>
          </ac:spMkLst>
        </pc:spChg>
        <pc:spChg chg="add">
          <ac:chgData name="Johnson, Kathy" userId="S::kjohnson@gwinnetttech.edu::bc454295-a45c-4866-b0f4-dd150e906dc9" providerId="AD" clId="Web-{7B58DE95-EA71-97AE-4258-D694DF751572}" dt="2020-09-29T16:05:48.122" v="446"/>
          <ac:spMkLst>
            <pc:docMk/>
            <pc:sldMk cId="0" sldId="353"/>
            <ac:spMk id="138" creationId="{B4F5FA0D-0104-4987-8241-EFF7C85B88DE}"/>
          </ac:spMkLst>
        </pc:spChg>
        <pc:spChg chg="mod">
          <ac:chgData name="Johnson, Kathy" userId="S::kjohnson@gwinnetttech.edu::bc454295-a45c-4866-b0f4-dd150e906dc9" providerId="AD" clId="Web-{7B58DE95-EA71-97AE-4258-D694DF751572}" dt="2020-09-29T16:07:03.311" v="468" actId="20577"/>
          <ac:spMkLst>
            <pc:docMk/>
            <pc:sldMk cId="0" sldId="353"/>
            <ac:spMk id="83970" creationId="{129C820D-A380-4C4C-94EB-D1D94ADDC089}"/>
          </ac:spMkLst>
        </pc:spChg>
        <pc:spChg chg="mod">
          <ac:chgData name="Johnson, Kathy" userId="S::kjohnson@gwinnetttech.edu::bc454295-a45c-4866-b0f4-dd150e906dc9" providerId="AD" clId="Web-{7B58DE95-EA71-97AE-4258-D694DF751572}" dt="2020-09-29T16:05:48.122" v="446"/>
          <ac:spMkLst>
            <pc:docMk/>
            <pc:sldMk cId="0" sldId="353"/>
            <ac:spMk id="119811" creationId="{A02C6451-0254-47DE-AFF4-774C2205B503}"/>
          </ac:spMkLst>
        </pc:spChg>
        <pc:picChg chg="add">
          <ac:chgData name="Johnson, Kathy" userId="S::kjohnson@gwinnetttech.edu::bc454295-a45c-4866-b0f4-dd150e906dc9" providerId="AD" clId="Web-{7B58DE95-EA71-97AE-4258-D694DF751572}" dt="2020-09-29T16:05:48.122" v="446"/>
          <ac:picMkLst>
            <pc:docMk/>
            <pc:sldMk cId="0" sldId="353"/>
            <ac:picMk id="140" creationId="{2897127E-6CEF-446C-BE87-93B7C46E49D1}"/>
          </ac:picMkLst>
        </pc:picChg>
      </pc:sldChg>
      <pc:sldChg chg="addSp modSp mod setBg">
        <pc:chgData name="Johnson, Kathy" userId="S::kjohnson@gwinnetttech.edu::bc454295-a45c-4866-b0f4-dd150e906dc9" providerId="AD" clId="Web-{7B58DE95-EA71-97AE-4258-D694DF751572}" dt="2020-09-29T16:07:20.968" v="483" actId="20577"/>
        <pc:sldMkLst>
          <pc:docMk/>
          <pc:sldMk cId="0" sldId="354"/>
        </pc:sldMkLst>
        <pc:spChg chg="add">
          <ac:chgData name="Johnson, Kathy" userId="S::kjohnson@gwinnetttech.edu::bc454295-a45c-4866-b0f4-dd150e906dc9" providerId="AD" clId="Web-{7B58DE95-EA71-97AE-4258-D694DF751572}" dt="2020-09-29T16:06:12.747" v="451"/>
          <ac:spMkLst>
            <pc:docMk/>
            <pc:sldMk cId="0" sldId="354"/>
            <ac:spMk id="73" creationId="{3B854194-185D-494D-905C-7C7CB2E30F6E}"/>
          </ac:spMkLst>
        </pc:spChg>
        <pc:spChg chg="add">
          <ac:chgData name="Johnson, Kathy" userId="S::kjohnson@gwinnetttech.edu::bc454295-a45c-4866-b0f4-dd150e906dc9" providerId="AD" clId="Web-{7B58DE95-EA71-97AE-4258-D694DF751572}" dt="2020-09-29T16:06:12.747" v="451"/>
          <ac:spMkLst>
            <pc:docMk/>
            <pc:sldMk cId="0" sldId="354"/>
            <ac:spMk id="75" creationId="{B4F5FA0D-0104-4987-8241-EFF7C85B88DE}"/>
          </ac:spMkLst>
        </pc:spChg>
        <pc:spChg chg="mod">
          <ac:chgData name="Johnson, Kathy" userId="S::kjohnson@gwinnetttech.edu::bc454295-a45c-4866-b0f4-dd150e906dc9" providerId="AD" clId="Web-{7B58DE95-EA71-97AE-4258-D694DF751572}" dt="2020-09-29T16:07:20.968" v="483" actId="20577"/>
          <ac:spMkLst>
            <pc:docMk/>
            <pc:sldMk cId="0" sldId="354"/>
            <ac:spMk id="84994" creationId="{0E9EAA93-EADC-4ED5-AC43-C0309986B4F3}"/>
          </ac:spMkLst>
        </pc:spChg>
        <pc:spChg chg="mod">
          <ac:chgData name="Johnson, Kathy" userId="S::kjohnson@gwinnetttech.edu::bc454295-a45c-4866-b0f4-dd150e906dc9" providerId="AD" clId="Web-{7B58DE95-EA71-97AE-4258-D694DF751572}" dt="2020-09-29T16:06:29.185" v="458" actId="20577"/>
          <ac:spMkLst>
            <pc:docMk/>
            <pc:sldMk cId="0" sldId="354"/>
            <ac:spMk id="121859" creationId="{7FDE0A83-53C3-4535-BF9F-9098C6CF7BAB}"/>
          </ac:spMkLst>
        </pc:spChg>
        <pc:picChg chg="add">
          <ac:chgData name="Johnson, Kathy" userId="S::kjohnson@gwinnetttech.edu::bc454295-a45c-4866-b0f4-dd150e906dc9" providerId="AD" clId="Web-{7B58DE95-EA71-97AE-4258-D694DF751572}" dt="2020-09-29T16:06:12.747" v="451"/>
          <ac:picMkLst>
            <pc:docMk/>
            <pc:sldMk cId="0" sldId="354"/>
            <ac:picMk id="77" creationId="{2897127E-6CEF-446C-BE87-93B7C46E49D1}"/>
          </ac:picMkLst>
        </pc:picChg>
      </pc:sldChg>
      <pc:sldChg chg="addSp modSp mod setBg">
        <pc:chgData name="Johnson, Kathy" userId="S::kjohnson@gwinnetttech.edu::bc454295-a45c-4866-b0f4-dd150e906dc9" providerId="AD" clId="Web-{7B58DE95-EA71-97AE-4258-D694DF751572}" dt="2020-09-29T16:07:35.625" v="491" actId="20577"/>
        <pc:sldMkLst>
          <pc:docMk/>
          <pc:sldMk cId="0" sldId="355"/>
        </pc:sldMkLst>
        <pc:spChg chg="add">
          <ac:chgData name="Johnson, Kathy" userId="S::kjohnson@gwinnetttech.edu::bc454295-a45c-4866-b0f4-dd150e906dc9" providerId="AD" clId="Web-{7B58DE95-EA71-97AE-4258-D694DF751572}" dt="2020-09-29T16:06:35.795" v="460"/>
          <ac:spMkLst>
            <pc:docMk/>
            <pc:sldMk cId="0" sldId="355"/>
            <ac:spMk id="136" creationId="{3B854194-185D-494D-905C-7C7CB2E30F6E}"/>
          </ac:spMkLst>
        </pc:spChg>
        <pc:spChg chg="add">
          <ac:chgData name="Johnson, Kathy" userId="S::kjohnson@gwinnetttech.edu::bc454295-a45c-4866-b0f4-dd150e906dc9" providerId="AD" clId="Web-{7B58DE95-EA71-97AE-4258-D694DF751572}" dt="2020-09-29T16:06:35.795" v="460"/>
          <ac:spMkLst>
            <pc:docMk/>
            <pc:sldMk cId="0" sldId="355"/>
            <ac:spMk id="138" creationId="{B4F5FA0D-0104-4987-8241-EFF7C85B88DE}"/>
          </ac:spMkLst>
        </pc:spChg>
        <pc:spChg chg="mod">
          <ac:chgData name="Johnson, Kathy" userId="S::kjohnson@gwinnetttech.edu::bc454295-a45c-4866-b0f4-dd150e906dc9" providerId="AD" clId="Web-{7B58DE95-EA71-97AE-4258-D694DF751572}" dt="2020-09-29T16:07:35.625" v="491" actId="20577"/>
          <ac:spMkLst>
            <pc:docMk/>
            <pc:sldMk cId="0" sldId="355"/>
            <ac:spMk id="86018" creationId="{33C1326D-C32E-47F5-8B48-A4E9FD13038B}"/>
          </ac:spMkLst>
        </pc:spChg>
        <pc:spChg chg="mod">
          <ac:chgData name="Johnson, Kathy" userId="S::kjohnson@gwinnetttech.edu::bc454295-a45c-4866-b0f4-dd150e906dc9" providerId="AD" clId="Web-{7B58DE95-EA71-97AE-4258-D694DF751572}" dt="2020-09-29T16:06:35.795" v="460"/>
          <ac:spMkLst>
            <pc:docMk/>
            <pc:sldMk cId="0" sldId="355"/>
            <ac:spMk id="123907" creationId="{634E7478-1349-4012-975F-8F9F6F49F2CF}"/>
          </ac:spMkLst>
        </pc:spChg>
        <pc:picChg chg="add">
          <ac:chgData name="Johnson, Kathy" userId="S::kjohnson@gwinnetttech.edu::bc454295-a45c-4866-b0f4-dd150e906dc9" providerId="AD" clId="Web-{7B58DE95-EA71-97AE-4258-D694DF751572}" dt="2020-09-29T16:06:35.795" v="460"/>
          <ac:picMkLst>
            <pc:docMk/>
            <pc:sldMk cId="0" sldId="355"/>
            <ac:picMk id="140" creationId="{2897127E-6CEF-446C-BE87-93B7C46E49D1}"/>
          </ac:picMkLst>
        </pc:picChg>
      </pc:sldChg>
      <pc:sldChg chg="addSp modSp mod setBg">
        <pc:chgData name="Johnson, Kathy" userId="S::kjohnson@gwinnetttech.edu::bc454295-a45c-4866-b0f4-dd150e906dc9" providerId="AD" clId="Web-{7B58DE95-EA71-97AE-4258-D694DF751572}" dt="2020-09-29T16:07:49.688" v="500" actId="20577"/>
        <pc:sldMkLst>
          <pc:docMk/>
          <pc:sldMk cId="0" sldId="357"/>
        </pc:sldMkLst>
        <pc:spChg chg="add">
          <ac:chgData name="Johnson, Kathy" userId="S::kjohnson@gwinnetttech.edu::bc454295-a45c-4866-b0f4-dd150e906dc9" providerId="AD" clId="Web-{7B58DE95-EA71-97AE-4258-D694DF751572}" dt="2020-09-29T16:07:41.438" v="494"/>
          <ac:spMkLst>
            <pc:docMk/>
            <pc:sldMk cId="0" sldId="357"/>
            <ac:spMk id="73" creationId="{3B854194-185D-494D-905C-7C7CB2E30F6E}"/>
          </ac:spMkLst>
        </pc:spChg>
        <pc:spChg chg="add">
          <ac:chgData name="Johnson, Kathy" userId="S::kjohnson@gwinnetttech.edu::bc454295-a45c-4866-b0f4-dd150e906dc9" providerId="AD" clId="Web-{7B58DE95-EA71-97AE-4258-D694DF751572}" dt="2020-09-29T16:07:41.438" v="494"/>
          <ac:spMkLst>
            <pc:docMk/>
            <pc:sldMk cId="0" sldId="357"/>
            <ac:spMk id="75" creationId="{B4F5FA0D-0104-4987-8241-EFF7C85B88DE}"/>
          </ac:spMkLst>
        </pc:spChg>
        <pc:spChg chg="mod">
          <ac:chgData name="Johnson, Kathy" userId="S::kjohnson@gwinnetttech.edu::bc454295-a45c-4866-b0f4-dd150e906dc9" providerId="AD" clId="Web-{7B58DE95-EA71-97AE-4258-D694DF751572}" dt="2020-09-29T16:07:49.688" v="500" actId="20577"/>
          <ac:spMkLst>
            <pc:docMk/>
            <pc:sldMk cId="0" sldId="357"/>
            <ac:spMk id="87042" creationId="{3E56818E-FC5B-4039-8DC6-DD9E459155A5}"/>
          </ac:spMkLst>
        </pc:spChg>
        <pc:spChg chg="mod">
          <ac:chgData name="Johnson, Kathy" userId="S::kjohnson@gwinnetttech.edu::bc454295-a45c-4866-b0f4-dd150e906dc9" providerId="AD" clId="Web-{7B58DE95-EA71-97AE-4258-D694DF751572}" dt="2020-09-29T16:07:41.438" v="494"/>
          <ac:spMkLst>
            <pc:docMk/>
            <pc:sldMk cId="0" sldId="357"/>
            <ac:spMk id="125955" creationId="{1B5C057C-BACC-4050-B309-2E3825D84A61}"/>
          </ac:spMkLst>
        </pc:spChg>
        <pc:picChg chg="add">
          <ac:chgData name="Johnson, Kathy" userId="S::kjohnson@gwinnetttech.edu::bc454295-a45c-4866-b0f4-dd150e906dc9" providerId="AD" clId="Web-{7B58DE95-EA71-97AE-4258-D694DF751572}" dt="2020-09-29T16:07:41.438" v="494"/>
          <ac:picMkLst>
            <pc:docMk/>
            <pc:sldMk cId="0" sldId="357"/>
            <ac:picMk id="77" creationId="{2897127E-6CEF-446C-BE87-93B7C46E49D1}"/>
          </ac:picMkLst>
        </pc:picChg>
      </pc:sldChg>
      <pc:sldChg chg="addSp modSp mod setBg">
        <pc:chgData name="Johnson, Kathy" userId="S::kjohnson@gwinnetttech.edu::bc454295-a45c-4866-b0f4-dd150e906dc9" providerId="AD" clId="Web-{7B58DE95-EA71-97AE-4258-D694DF751572}" dt="2020-09-29T16:08:40.377" v="508" actId="20577"/>
        <pc:sldMkLst>
          <pc:docMk/>
          <pc:sldMk cId="0" sldId="370"/>
        </pc:sldMkLst>
        <pc:spChg chg="add">
          <ac:chgData name="Johnson, Kathy" userId="S::kjohnson@gwinnetttech.edu::bc454295-a45c-4866-b0f4-dd150e906dc9" providerId="AD" clId="Web-{7B58DE95-EA71-97AE-4258-D694DF751572}" dt="2020-09-29T16:08:29.892" v="503"/>
          <ac:spMkLst>
            <pc:docMk/>
            <pc:sldMk cId="0" sldId="370"/>
            <ac:spMk id="136" creationId="{3B854194-185D-494D-905C-7C7CB2E30F6E}"/>
          </ac:spMkLst>
        </pc:spChg>
        <pc:spChg chg="add">
          <ac:chgData name="Johnson, Kathy" userId="S::kjohnson@gwinnetttech.edu::bc454295-a45c-4866-b0f4-dd150e906dc9" providerId="AD" clId="Web-{7B58DE95-EA71-97AE-4258-D694DF751572}" dt="2020-09-29T16:08:29.892" v="503"/>
          <ac:spMkLst>
            <pc:docMk/>
            <pc:sldMk cId="0" sldId="370"/>
            <ac:spMk id="138" creationId="{B4F5FA0D-0104-4987-8241-EFF7C85B88DE}"/>
          </ac:spMkLst>
        </pc:spChg>
        <pc:spChg chg="mod">
          <ac:chgData name="Johnson, Kathy" userId="S::kjohnson@gwinnetttech.edu::bc454295-a45c-4866-b0f4-dd150e906dc9" providerId="AD" clId="Web-{7B58DE95-EA71-97AE-4258-D694DF751572}" dt="2020-09-29T16:08:29.892" v="503"/>
          <ac:spMkLst>
            <pc:docMk/>
            <pc:sldMk cId="0" sldId="370"/>
            <ac:spMk id="93186" creationId="{BBE4A986-28A6-4077-904D-95DAACC8E6DC}"/>
          </ac:spMkLst>
        </pc:spChg>
        <pc:spChg chg="mod">
          <ac:chgData name="Johnson, Kathy" userId="S::kjohnson@gwinnetttech.edu::bc454295-a45c-4866-b0f4-dd150e906dc9" providerId="AD" clId="Web-{7B58DE95-EA71-97AE-4258-D694DF751572}" dt="2020-09-29T16:08:40.377" v="508" actId="20577"/>
          <ac:spMkLst>
            <pc:docMk/>
            <pc:sldMk cId="0" sldId="370"/>
            <ac:spMk id="128003" creationId="{5C618888-BAA2-4803-8ADE-59ECF48A4504}"/>
          </ac:spMkLst>
        </pc:spChg>
        <pc:picChg chg="add">
          <ac:chgData name="Johnson, Kathy" userId="S::kjohnson@gwinnetttech.edu::bc454295-a45c-4866-b0f4-dd150e906dc9" providerId="AD" clId="Web-{7B58DE95-EA71-97AE-4258-D694DF751572}" dt="2020-09-29T16:08:29.892" v="503"/>
          <ac:picMkLst>
            <pc:docMk/>
            <pc:sldMk cId="0" sldId="370"/>
            <ac:picMk id="140" creationId="{2897127E-6CEF-446C-BE87-93B7C46E49D1}"/>
          </ac:picMkLst>
        </pc:picChg>
      </pc:sldChg>
      <pc:sldChg chg="addSp modSp mod setBg">
        <pc:chgData name="Johnson, Kathy" userId="S::kjohnson@gwinnetttech.edu::bc454295-a45c-4866-b0f4-dd150e906dc9" providerId="AD" clId="Web-{7B58DE95-EA71-97AE-4258-D694DF751572}" dt="2020-09-29T16:08:43.268" v="510"/>
        <pc:sldMkLst>
          <pc:docMk/>
          <pc:sldMk cId="0" sldId="393"/>
        </pc:sldMkLst>
        <pc:spChg chg="add">
          <ac:chgData name="Johnson, Kathy" userId="S::kjohnson@gwinnetttech.edu::bc454295-a45c-4866-b0f4-dd150e906dc9" providerId="AD" clId="Web-{7B58DE95-EA71-97AE-4258-D694DF751572}" dt="2020-09-29T16:08:43.268" v="510"/>
          <ac:spMkLst>
            <pc:docMk/>
            <pc:sldMk cId="0" sldId="393"/>
            <ac:spMk id="136" creationId="{3B854194-185D-494D-905C-7C7CB2E30F6E}"/>
          </ac:spMkLst>
        </pc:spChg>
        <pc:spChg chg="add">
          <ac:chgData name="Johnson, Kathy" userId="S::kjohnson@gwinnetttech.edu::bc454295-a45c-4866-b0f4-dd150e906dc9" providerId="AD" clId="Web-{7B58DE95-EA71-97AE-4258-D694DF751572}" dt="2020-09-29T16:08:43.268" v="510"/>
          <ac:spMkLst>
            <pc:docMk/>
            <pc:sldMk cId="0" sldId="393"/>
            <ac:spMk id="138" creationId="{B4F5FA0D-0104-4987-8241-EFF7C85B88DE}"/>
          </ac:spMkLst>
        </pc:spChg>
        <pc:spChg chg="mod">
          <ac:chgData name="Johnson, Kathy" userId="S::kjohnson@gwinnetttech.edu::bc454295-a45c-4866-b0f4-dd150e906dc9" providerId="AD" clId="Web-{7B58DE95-EA71-97AE-4258-D694DF751572}" dt="2020-09-29T16:08:43.268" v="510"/>
          <ac:spMkLst>
            <pc:docMk/>
            <pc:sldMk cId="0" sldId="393"/>
            <ac:spMk id="94210" creationId="{71AB6B54-C91F-42BC-A5ED-1707310CC38F}"/>
          </ac:spMkLst>
        </pc:spChg>
        <pc:spChg chg="mod">
          <ac:chgData name="Johnson, Kathy" userId="S::kjohnson@gwinnetttech.edu::bc454295-a45c-4866-b0f4-dd150e906dc9" providerId="AD" clId="Web-{7B58DE95-EA71-97AE-4258-D694DF751572}" dt="2020-09-29T16:08:43.268" v="510"/>
          <ac:spMkLst>
            <pc:docMk/>
            <pc:sldMk cId="0" sldId="393"/>
            <ac:spMk id="130051" creationId="{B29164A5-659F-419F-8668-51B18ACA8FC3}"/>
          </ac:spMkLst>
        </pc:spChg>
        <pc:picChg chg="add">
          <ac:chgData name="Johnson, Kathy" userId="S::kjohnson@gwinnetttech.edu::bc454295-a45c-4866-b0f4-dd150e906dc9" providerId="AD" clId="Web-{7B58DE95-EA71-97AE-4258-D694DF751572}" dt="2020-09-29T16:08:43.268" v="510"/>
          <ac:picMkLst>
            <pc:docMk/>
            <pc:sldMk cId="0" sldId="393"/>
            <ac:picMk id="140" creationId="{2897127E-6CEF-446C-BE87-93B7C46E49D1}"/>
          </ac:picMkLst>
        </pc:picChg>
      </pc:sldChg>
      <pc:sldChg chg="addSp modSp mod setBg">
        <pc:chgData name="Johnson, Kathy" userId="S::kjohnson@gwinnetttech.edu::bc454295-a45c-4866-b0f4-dd150e906dc9" providerId="AD" clId="Web-{7B58DE95-EA71-97AE-4258-D694DF751572}" dt="2020-09-29T16:09:07.581" v="511"/>
        <pc:sldMkLst>
          <pc:docMk/>
          <pc:sldMk cId="0" sldId="394"/>
        </pc:sldMkLst>
        <pc:spChg chg="add">
          <ac:chgData name="Johnson, Kathy" userId="S::kjohnson@gwinnetttech.edu::bc454295-a45c-4866-b0f4-dd150e906dc9" providerId="AD" clId="Web-{7B58DE95-EA71-97AE-4258-D694DF751572}" dt="2020-09-29T16:09:07.581" v="511"/>
          <ac:spMkLst>
            <pc:docMk/>
            <pc:sldMk cId="0" sldId="394"/>
            <ac:spMk id="136" creationId="{3B854194-185D-494D-905C-7C7CB2E30F6E}"/>
          </ac:spMkLst>
        </pc:spChg>
        <pc:spChg chg="add">
          <ac:chgData name="Johnson, Kathy" userId="S::kjohnson@gwinnetttech.edu::bc454295-a45c-4866-b0f4-dd150e906dc9" providerId="AD" clId="Web-{7B58DE95-EA71-97AE-4258-D694DF751572}" dt="2020-09-29T16:09:07.581" v="511"/>
          <ac:spMkLst>
            <pc:docMk/>
            <pc:sldMk cId="0" sldId="394"/>
            <ac:spMk id="138" creationId="{B4F5FA0D-0104-4987-8241-EFF7C85B88DE}"/>
          </ac:spMkLst>
        </pc:spChg>
        <pc:spChg chg="mod">
          <ac:chgData name="Johnson, Kathy" userId="S::kjohnson@gwinnetttech.edu::bc454295-a45c-4866-b0f4-dd150e906dc9" providerId="AD" clId="Web-{7B58DE95-EA71-97AE-4258-D694DF751572}" dt="2020-09-29T16:09:07.581" v="511"/>
          <ac:spMkLst>
            <pc:docMk/>
            <pc:sldMk cId="0" sldId="394"/>
            <ac:spMk id="95234" creationId="{E9CBB636-1A6D-40F5-A580-B696CD9DCA6A}"/>
          </ac:spMkLst>
        </pc:spChg>
        <pc:spChg chg="mod">
          <ac:chgData name="Johnson, Kathy" userId="S::kjohnson@gwinnetttech.edu::bc454295-a45c-4866-b0f4-dd150e906dc9" providerId="AD" clId="Web-{7B58DE95-EA71-97AE-4258-D694DF751572}" dt="2020-09-29T16:09:07.581" v="511"/>
          <ac:spMkLst>
            <pc:docMk/>
            <pc:sldMk cId="0" sldId="394"/>
            <ac:spMk id="132099" creationId="{31F9EE45-6C41-4E56-89BE-33481078F470}"/>
          </ac:spMkLst>
        </pc:spChg>
        <pc:picChg chg="add">
          <ac:chgData name="Johnson, Kathy" userId="S::kjohnson@gwinnetttech.edu::bc454295-a45c-4866-b0f4-dd150e906dc9" providerId="AD" clId="Web-{7B58DE95-EA71-97AE-4258-D694DF751572}" dt="2020-09-29T16:09:07.581" v="511"/>
          <ac:picMkLst>
            <pc:docMk/>
            <pc:sldMk cId="0" sldId="394"/>
            <ac:picMk id="140" creationId="{2897127E-6CEF-446C-BE87-93B7C46E49D1}"/>
          </ac:picMkLst>
        </pc:picChg>
      </pc:sldChg>
      <pc:sldChg chg="addSp delSp modSp">
        <pc:chgData name="Johnson, Kathy" userId="S::kjohnson@gwinnetttech.edu::bc454295-a45c-4866-b0f4-dd150e906dc9" providerId="AD" clId="Web-{7B58DE95-EA71-97AE-4258-D694DF751572}" dt="2020-09-29T15:46:14.772" v="33" actId="20577"/>
        <pc:sldMkLst>
          <pc:docMk/>
          <pc:sldMk cId="0" sldId="397"/>
        </pc:sldMkLst>
        <pc:spChg chg="del">
          <ac:chgData name="Johnson, Kathy" userId="S::kjohnson@gwinnetttech.edu::bc454295-a45c-4866-b0f4-dd150e906dc9" providerId="AD" clId="Web-{7B58DE95-EA71-97AE-4258-D694DF751572}" dt="2020-09-29T15:46:10.288" v="30"/>
          <ac:spMkLst>
            <pc:docMk/>
            <pc:sldMk cId="0" sldId="397"/>
            <ac:spMk id="138" creationId="{4038CB10-1F5C-4D54-9DF7-12586DE5B007}"/>
          </ac:spMkLst>
        </pc:spChg>
        <pc:spChg chg="del">
          <ac:chgData name="Johnson, Kathy" userId="S::kjohnson@gwinnetttech.edu::bc454295-a45c-4866-b0f4-dd150e906dc9" providerId="AD" clId="Web-{7B58DE95-EA71-97AE-4258-D694DF751572}" dt="2020-09-29T15:46:10.288" v="30"/>
          <ac:spMkLst>
            <pc:docMk/>
            <pc:sldMk cId="0" sldId="397"/>
            <ac:spMk id="140" creationId="{73ED6512-6858-4552-B699-9A97FE9A4EA2}"/>
          </ac:spMkLst>
        </pc:spChg>
        <pc:spChg chg="add">
          <ac:chgData name="Johnson, Kathy" userId="S::kjohnson@gwinnetttech.edu::bc454295-a45c-4866-b0f4-dd150e906dc9" providerId="AD" clId="Web-{7B58DE95-EA71-97AE-4258-D694DF751572}" dt="2020-09-29T15:46:10.288" v="30"/>
          <ac:spMkLst>
            <pc:docMk/>
            <pc:sldMk cId="0" sldId="397"/>
            <ac:spMk id="192" creationId="{B775CD93-9DF2-48CB-9F57-1BCA9A46C7FA}"/>
          </ac:spMkLst>
        </pc:spChg>
        <pc:spChg chg="add">
          <ac:chgData name="Johnson, Kathy" userId="S::kjohnson@gwinnetttech.edu::bc454295-a45c-4866-b0f4-dd150e906dc9" providerId="AD" clId="Web-{7B58DE95-EA71-97AE-4258-D694DF751572}" dt="2020-09-29T15:46:10.288" v="30"/>
          <ac:spMkLst>
            <pc:docMk/>
            <pc:sldMk cId="0" sldId="397"/>
            <ac:spMk id="193" creationId="{6166C6D1-23AC-49C4-BA07-238E4E9F8CEB}"/>
          </ac:spMkLst>
        </pc:spChg>
        <pc:spChg chg="add">
          <ac:chgData name="Johnson, Kathy" userId="S::kjohnson@gwinnetttech.edu::bc454295-a45c-4866-b0f4-dd150e906dc9" providerId="AD" clId="Web-{7B58DE95-EA71-97AE-4258-D694DF751572}" dt="2020-09-29T15:46:10.288" v="30"/>
          <ac:spMkLst>
            <pc:docMk/>
            <pc:sldMk cId="0" sldId="397"/>
            <ac:spMk id="194" creationId="{1C091803-41C2-48E0-9228-5148460C7479}"/>
          </ac:spMkLst>
        </pc:spChg>
        <pc:spChg chg="mod">
          <ac:chgData name="Johnson, Kathy" userId="S::kjohnson@gwinnetttech.edu::bc454295-a45c-4866-b0f4-dd150e906dc9" providerId="AD" clId="Web-{7B58DE95-EA71-97AE-4258-D694DF751572}" dt="2020-09-29T15:46:10.288" v="30"/>
          <ac:spMkLst>
            <pc:docMk/>
            <pc:sldMk cId="0" sldId="397"/>
            <ac:spMk id="27650" creationId="{69003F14-EFCE-4FB0-A895-63473FA28D51}"/>
          </ac:spMkLst>
        </pc:spChg>
        <pc:spChg chg="mod">
          <ac:chgData name="Johnson, Kathy" userId="S::kjohnson@gwinnetttech.edu::bc454295-a45c-4866-b0f4-dd150e906dc9" providerId="AD" clId="Web-{7B58DE95-EA71-97AE-4258-D694DF751572}" dt="2020-09-29T15:46:14.772" v="33" actId="20577"/>
          <ac:spMkLst>
            <pc:docMk/>
            <pc:sldMk cId="0" sldId="397"/>
            <ac:spMk id="37891" creationId="{9A3509F3-34D3-4B33-B5C3-68EF699A1DDB}"/>
          </ac:spMkLst>
        </pc:spChg>
        <pc:picChg chg="mod">
          <ac:chgData name="Johnson, Kathy" userId="S::kjohnson@gwinnetttech.edu::bc454295-a45c-4866-b0f4-dd150e906dc9" providerId="AD" clId="Web-{7B58DE95-EA71-97AE-4258-D694DF751572}" dt="2020-09-29T15:46:10.288" v="30"/>
          <ac:picMkLst>
            <pc:docMk/>
            <pc:sldMk cId="0" sldId="397"/>
            <ac:picMk id="37892" creationId="{183FC5FB-2841-4D0A-A29F-B464851E1BD7}"/>
          </ac:picMkLst>
        </pc:picChg>
      </pc:sldChg>
      <pc:sldChg chg="addSp delSp modSp mod setBg">
        <pc:chgData name="Johnson, Kathy" userId="S::kjohnson@gwinnetttech.edu::bc454295-a45c-4866-b0f4-dd150e906dc9" providerId="AD" clId="Web-{7B58DE95-EA71-97AE-4258-D694DF751572}" dt="2020-09-29T15:54:03.442" v="171"/>
        <pc:sldMkLst>
          <pc:docMk/>
          <pc:sldMk cId="0" sldId="400"/>
        </pc:sldMkLst>
        <pc:spChg chg="add mod">
          <ac:chgData name="Johnson, Kathy" userId="S::kjohnson@gwinnetttech.edu::bc454295-a45c-4866-b0f4-dd150e906dc9" providerId="AD" clId="Web-{7B58DE95-EA71-97AE-4258-D694DF751572}" dt="2020-09-29T15:54:03.442" v="171"/>
          <ac:spMkLst>
            <pc:docMk/>
            <pc:sldMk cId="0" sldId="400"/>
            <ac:spMk id="7" creationId="{53A619DC-C243-4DB8-BAC1-83067570266A}"/>
          </ac:spMkLst>
        </pc:spChg>
        <pc:spChg chg="add del">
          <ac:chgData name="Johnson, Kathy" userId="S::kjohnson@gwinnetttech.edu::bc454295-a45c-4866-b0f4-dd150e906dc9" providerId="AD" clId="Web-{7B58DE95-EA71-97AE-4258-D694DF751572}" dt="2020-09-29T15:54:03.442" v="171"/>
          <ac:spMkLst>
            <pc:docMk/>
            <pc:sldMk cId="0" sldId="400"/>
            <ac:spMk id="137" creationId="{9C898F85-4225-4931-9F2F-17B4AF8BAE23}"/>
          </ac:spMkLst>
        </pc:spChg>
        <pc:spChg chg="add del">
          <ac:chgData name="Johnson, Kathy" userId="S::kjohnson@gwinnetttech.edu::bc454295-a45c-4866-b0f4-dd150e906dc9" providerId="AD" clId="Web-{7B58DE95-EA71-97AE-4258-D694DF751572}" dt="2020-09-29T15:54:03.442" v="171"/>
          <ac:spMkLst>
            <pc:docMk/>
            <pc:sldMk cId="0" sldId="400"/>
            <ac:spMk id="139" creationId="{BEC14D36-68AD-4546-A67C-CE0F663744DB}"/>
          </ac:spMkLst>
        </pc:spChg>
        <pc:spChg chg="add">
          <ac:chgData name="Johnson, Kathy" userId="S::kjohnson@gwinnetttech.edu::bc454295-a45c-4866-b0f4-dd150e906dc9" providerId="AD" clId="Web-{7B58DE95-EA71-97AE-4258-D694DF751572}" dt="2020-09-29T15:54:03.442" v="171"/>
          <ac:spMkLst>
            <pc:docMk/>
            <pc:sldMk cId="0" sldId="400"/>
            <ac:spMk id="192" creationId="{16F9E488-0718-4E1E-9D12-26779F606252}"/>
          </ac:spMkLst>
        </pc:spChg>
        <pc:spChg chg="add">
          <ac:chgData name="Johnson, Kathy" userId="S::kjohnson@gwinnetttech.edu::bc454295-a45c-4866-b0f4-dd150e906dc9" providerId="AD" clId="Web-{7B58DE95-EA71-97AE-4258-D694DF751572}" dt="2020-09-29T15:54:03.442" v="171"/>
          <ac:spMkLst>
            <pc:docMk/>
            <pc:sldMk cId="0" sldId="400"/>
            <ac:spMk id="193" creationId="{CE708407-D01D-4E57-8998-FF799DBC3788}"/>
          </ac:spMkLst>
        </pc:spChg>
        <pc:spChg chg="mod">
          <ac:chgData name="Johnson, Kathy" userId="S::kjohnson@gwinnetttech.edu::bc454295-a45c-4866-b0f4-dd150e906dc9" providerId="AD" clId="Web-{7B58DE95-EA71-97AE-4258-D694DF751572}" dt="2020-09-29T15:54:03.442" v="171"/>
          <ac:spMkLst>
            <pc:docMk/>
            <pc:sldMk cId="0" sldId="400"/>
            <ac:spMk id="62466" creationId="{7540C051-ECBE-40F2-9C97-62E5B2AA20A7}"/>
          </ac:spMkLst>
        </pc:spChg>
        <pc:spChg chg="del">
          <ac:chgData name="Johnson, Kathy" userId="S::kjohnson@gwinnetttech.edu::bc454295-a45c-4866-b0f4-dd150e906dc9" providerId="AD" clId="Web-{7B58DE95-EA71-97AE-4258-D694DF751572}" dt="2020-09-29T15:52:00.704" v="164"/>
          <ac:spMkLst>
            <pc:docMk/>
            <pc:sldMk cId="0" sldId="400"/>
            <ac:spMk id="95235" creationId="{B94B81F0-2A37-4D2B-A513-7CA615213972}"/>
          </ac:spMkLst>
        </pc:spChg>
        <pc:grpChg chg="add">
          <ac:chgData name="Johnson, Kathy" userId="S::kjohnson@gwinnetttech.edu::bc454295-a45c-4866-b0f4-dd150e906dc9" providerId="AD" clId="Web-{7B58DE95-EA71-97AE-4258-D694DF751572}" dt="2020-09-29T15:54:03.442" v="171"/>
          <ac:grpSpMkLst>
            <pc:docMk/>
            <pc:sldMk cId="0" sldId="400"/>
            <ac:grpSpMk id="194" creationId="{7F963B07-5C9E-478C-A53E-B6F5B4A78933}"/>
          </ac:grpSpMkLst>
        </pc:grpChg>
        <pc:picChg chg="add mod">
          <ac:chgData name="Johnson, Kathy" userId="S::kjohnson@gwinnetttech.edu::bc454295-a45c-4866-b0f4-dd150e906dc9" providerId="AD" clId="Web-{7B58DE95-EA71-97AE-4258-D694DF751572}" dt="2020-09-29T15:54:03.442" v="171"/>
          <ac:picMkLst>
            <pc:docMk/>
            <pc:sldMk cId="0" sldId="400"/>
            <ac:picMk id="2" creationId="{130983B6-C4C0-4C3E-A49F-C0722B232756}"/>
          </ac:picMkLst>
        </pc:picChg>
        <pc:picChg chg="del mod">
          <ac:chgData name="Johnson, Kathy" userId="S::kjohnson@gwinnetttech.edu::bc454295-a45c-4866-b0f4-dd150e906dc9" providerId="AD" clId="Web-{7B58DE95-EA71-97AE-4258-D694DF751572}" dt="2020-09-29T15:53:45.520" v="169"/>
          <ac:picMkLst>
            <pc:docMk/>
            <pc:sldMk cId="0" sldId="400"/>
            <ac:picMk id="95236" creationId="{05E97845-9629-403F-90BC-CB21CE128D81}"/>
          </ac:picMkLst>
        </pc:picChg>
      </pc:sldChg>
      <pc:sldChg chg="addSp delSp modSp mod setBg setClrOvrMap">
        <pc:chgData name="Johnson, Kathy" userId="S::kjohnson@gwinnetttech.edu::bc454295-a45c-4866-b0f4-dd150e906dc9" providerId="AD" clId="Web-{7B58DE95-EA71-97AE-4258-D694DF751572}" dt="2020-09-29T16:04:35.057" v="438"/>
        <pc:sldMkLst>
          <pc:docMk/>
          <pc:sldMk cId="0" sldId="407"/>
        </pc:sldMkLst>
        <pc:spChg chg="add del">
          <ac:chgData name="Johnson, Kathy" userId="S::kjohnson@gwinnetttech.edu::bc454295-a45c-4866-b0f4-dd150e906dc9" providerId="AD" clId="Web-{7B58DE95-EA71-97AE-4258-D694DF751572}" dt="2020-09-29T16:04:35.041" v="437"/>
          <ac:spMkLst>
            <pc:docMk/>
            <pc:sldMk cId="0" sldId="407"/>
            <ac:spMk id="75" creationId="{231BF440-39FA-4087-84CC-2EEC0BBDAF29}"/>
          </ac:spMkLst>
        </pc:spChg>
        <pc:spChg chg="add del">
          <ac:chgData name="Johnson, Kathy" userId="S::kjohnson@gwinnetttech.edu::bc454295-a45c-4866-b0f4-dd150e906dc9" providerId="AD" clId="Web-{7B58DE95-EA71-97AE-4258-D694DF751572}" dt="2020-09-29T16:04:35.041" v="437"/>
          <ac:spMkLst>
            <pc:docMk/>
            <pc:sldMk cId="0" sldId="407"/>
            <ac:spMk id="77" creationId="{F04E4CBA-303B-48BD-8451-C2701CB0EEBF}"/>
          </ac:spMkLst>
        </pc:spChg>
        <pc:spChg chg="add del">
          <ac:chgData name="Johnson, Kathy" userId="S::kjohnson@gwinnetttech.edu::bc454295-a45c-4866-b0f4-dd150e906dc9" providerId="AD" clId="Web-{7B58DE95-EA71-97AE-4258-D694DF751572}" dt="2020-09-29T16:04:35.041" v="437"/>
          <ac:spMkLst>
            <pc:docMk/>
            <pc:sldMk cId="0" sldId="407"/>
            <ac:spMk id="79" creationId="{F6CA58B3-AFCC-4A40-9882-50D5080879B0}"/>
          </ac:spMkLst>
        </pc:spChg>
        <pc:spChg chg="add del">
          <ac:chgData name="Johnson, Kathy" userId="S::kjohnson@gwinnetttech.edu::bc454295-a45c-4866-b0f4-dd150e906dc9" providerId="AD" clId="Web-{7B58DE95-EA71-97AE-4258-D694DF751572}" dt="2020-09-29T16:04:35.041" v="437"/>
          <ac:spMkLst>
            <pc:docMk/>
            <pc:sldMk cId="0" sldId="407"/>
            <ac:spMk id="81" creationId="{75C56826-D4E5-42ED-8529-079651CB3005}"/>
          </ac:spMkLst>
        </pc:spChg>
        <pc:spChg chg="add del">
          <ac:chgData name="Johnson, Kathy" userId="S::kjohnson@gwinnetttech.edu::bc454295-a45c-4866-b0f4-dd150e906dc9" providerId="AD" clId="Web-{7B58DE95-EA71-97AE-4258-D694DF751572}" dt="2020-09-29T16:04:35.041" v="437"/>
          <ac:spMkLst>
            <pc:docMk/>
            <pc:sldMk cId="0" sldId="407"/>
            <ac:spMk id="83" creationId="{82095FCE-EF05-4443-B97A-85DEE3A5CA17}"/>
          </ac:spMkLst>
        </pc:spChg>
        <pc:spChg chg="add del">
          <ac:chgData name="Johnson, Kathy" userId="S::kjohnson@gwinnetttech.edu::bc454295-a45c-4866-b0f4-dd150e906dc9" providerId="AD" clId="Web-{7B58DE95-EA71-97AE-4258-D694DF751572}" dt="2020-09-29T16:04:35.041" v="437"/>
          <ac:spMkLst>
            <pc:docMk/>
            <pc:sldMk cId="0" sldId="407"/>
            <ac:spMk id="85" creationId="{CA00AE6B-AA30-4CF8-BA6F-339B780AD76C}"/>
          </ac:spMkLst>
        </pc:spChg>
        <pc:spChg chg="mod ord">
          <ac:chgData name="Johnson, Kathy" userId="S::kjohnson@gwinnetttech.edu::bc454295-a45c-4866-b0f4-dd150e906dc9" providerId="AD" clId="Web-{7B58DE95-EA71-97AE-4258-D694DF751572}" dt="2020-09-29T16:04:35.057" v="438"/>
          <ac:spMkLst>
            <pc:docMk/>
            <pc:sldMk cId="0" sldId="407"/>
            <ac:spMk id="79874" creationId="{ABC0B3B4-1E51-42FC-98F5-1B1A9DC1E719}"/>
          </ac:spMkLst>
        </pc:spChg>
        <pc:spChg chg="mod ord">
          <ac:chgData name="Johnson, Kathy" userId="S::kjohnson@gwinnetttech.edu::bc454295-a45c-4866-b0f4-dd150e906dc9" providerId="AD" clId="Web-{7B58DE95-EA71-97AE-4258-D694DF751572}" dt="2020-09-29T16:04:35.057" v="438"/>
          <ac:spMkLst>
            <pc:docMk/>
            <pc:sldMk cId="0" sldId="407"/>
            <ac:spMk id="111619" creationId="{2043EFFA-988D-494C-8E60-40BC58A69D5B}"/>
          </ac:spMkLst>
        </pc:spChg>
        <pc:spChg chg="add">
          <ac:chgData name="Johnson, Kathy" userId="S::kjohnson@gwinnetttech.edu::bc454295-a45c-4866-b0f4-dd150e906dc9" providerId="AD" clId="Web-{7B58DE95-EA71-97AE-4258-D694DF751572}" dt="2020-09-29T16:04:35.057" v="438"/>
          <ac:spMkLst>
            <pc:docMk/>
            <pc:sldMk cId="0" sldId="407"/>
            <ac:spMk id="111623" creationId="{A86541C6-61B1-4DAA-B57A-EAF3F24F0491}"/>
          </ac:spMkLst>
        </pc:spChg>
        <pc:spChg chg="add">
          <ac:chgData name="Johnson, Kathy" userId="S::kjohnson@gwinnetttech.edu::bc454295-a45c-4866-b0f4-dd150e906dc9" providerId="AD" clId="Web-{7B58DE95-EA71-97AE-4258-D694DF751572}" dt="2020-09-29T16:04:35.057" v="438"/>
          <ac:spMkLst>
            <pc:docMk/>
            <pc:sldMk cId="0" sldId="407"/>
            <ac:spMk id="111624" creationId="{71750011-2006-46BB-AFDE-C6E461752333}"/>
          </ac:spMkLst>
        </pc:spChg>
        <pc:picChg chg="mod ord">
          <ac:chgData name="Johnson, Kathy" userId="S::kjohnson@gwinnetttech.edu::bc454295-a45c-4866-b0f4-dd150e906dc9" providerId="AD" clId="Web-{7B58DE95-EA71-97AE-4258-D694DF751572}" dt="2020-09-29T16:04:35.057" v="438"/>
          <ac:picMkLst>
            <pc:docMk/>
            <pc:sldMk cId="0" sldId="407"/>
            <ac:picMk id="111620" creationId="{B8B3EDE5-CEC2-4BC2-B894-609356300A47}"/>
          </ac:picMkLst>
        </pc:picChg>
        <pc:picChg chg="mod">
          <ac:chgData name="Johnson, Kathy" userId="S::kjohnson@gwinnetttech.edu::bc454295-a45c-4866-b0f4-dd150e906dc9" providerId="AD" clId="Web-{7B58DE95-EA71-97AE-4258-D694DF751572}" dt="2020-09-29T16:04:35.057" v="438"/>
          <ac:picMkLst>
            <pc:docMk/>
            <pc:sldMk cId="0" sldId="407"/>
            <ac:picMk id="111621" creationId="{779F3B6C-697E-42E0-94BA-E9AD57B3CC90}"/>
          </ac:picMkLst>
        </pc:picChg>
      </pc:sldChg>
      <pc:sldChg chg="modSp">
        <pc:chgData name="Johnson, Kathy" userId="S::kjohnson@gwinnetttech.edu::bc454295-a45c-4866-b0f4-dd150e906dc9" providerId="AD" clId="Web-{7B58DE95-EA71-97AE-4258-D694DF751572}" dt="2020-09-29T15:48:54.621" v="83" actId="1076"/>
        <pc:sldMkLst>
          <pc:docMk/>
          <pc:sldMk cId="0" sldId="408"/>
        </pc:sldMkLst>
        <pc:spChg chg="mod">
          <ac:chgData name="Johnson, Kathy" userId="S::kjohnson@gwinnetttech.edu::bc454295-a45c-4866-b0f4-dd150e906dc9" providerId="AD" clId="Web-{7B58DE95-EA71-97AE-4258-D694DF751572}" dt="2020-09-29T15:48:54.621" v="83" actId="1076"/>
          <ac:spMkLst>
            <pc:docMk/>
            <pc:sldMk cId="0" sldId="408"/>
            <ac:spMk id="76807" creationId="{A155244A-8FB7-4A56-A029-8CF0E97132EF}"/>
          </ac:spMkLst>
        </pc:spChg>
      </pc:sldChg>
      <pc:sldChg chg="addSp delSp modSp">
        <pc:chgData name="Johnson, Kathy" userId="S::kjohnson@gwinnetttech.edu::bc454295-a45c-4866-b0f4-dd150e906dc9" providerId="AD" clId="Web-{7B58DE95-EA71-97AE-4258-D694DF751572}" dt="2020-09-29T15:43:56.409" v="26"/>
        <pc:sldMkLst>
          <pc:docMk/>
          <pc:sldMk cId="3165571584" sldId="411"/>
        </pc:sldMkLst>
        <pc:spChg chg="mod">
          <ac:chgData name="Johnson, Kathy" userId="S::kjohnson@gwinnetttech.edu::bc454295-a45c-4866-b0f4-dd150e906dc9" providerId="AD" clId="Web-{7B58DE95-EA71-97AE-4258-D694DF751572}" dt="2020-09-29T15:43:56.409" v="26"/>
          <ac:spMkLst>
            <pc:docMk/>
            <pc:sldMk cId="3165571584" sldId="411"/>
            <ac:spMk id="2" creationId="{B5E523E6-EB60-4084-9E9D-99C5B814FDA7}"/>
          </ac:spMkLst>
        </pc:spChg>
        <pc:spChg chg="del">
          <ac:chgData name="Johnson, Kathy" userId="S::kjohnson@gwinnetttech.edu::bc454295-a45c-4866-b0f4-dd150e906dc9" providerId="AD" clId="Web-{7B58DE95-EA71-97AE-4258-D694DF751572}" dt="2020-09-29T15:43:56.409" v="26"/>
          <ac:spMkLst>
            <pc:docMk/>
            <pc:sldMk cId="3165571584" sldId="411"/>
            <ac:spMk id="10" creationId="{A4AC5506-6312-4701-8D3C-40187889A947}"/>
          </ac:spMkLst>
        </pc:spChg>
        <pc:spChg chg="add">
          <ac:chgData name="Johnson, Kathy" userId="S::kjohnson@gwinnetttech.edu::bc454295-a45c-4866-b0f4-dd150e906dc9" providerId="AD" clId="Web-{7B58DE95-EA71-97AE-4258-D694DF751572}" dt="2020-09-29T15:43:56.409" v="26"/>
          <ac:spMkLst>
            <pc:docMk/>
            <pc:sldMk cId="3165571584" sldId="411"/>
            <ac:spMk id="15" creationId="{2CCAFB3E-E6E2-4587-A5FC-061F9AED9AF2}"/>
          </ac:spMkLst>
        </pc:spChg>
        <pc:spChg chg="add">
          <ac:chgData name="Johnson, Kathy" userId="S::kjohnson@gwinnetttech.edu::bc454295-a45c-4866-b0f4-dd150e906dc9" providerId="AD" clId="Web-{7B58DE95-EA71-97AE-4258-D694DF751572}" dt="2020-09-29T15:43:56.409" v="26"/>
          <ac:spMkLst>
            <pc:docMk/>
            <pc:sldMk cId="3165571584" sldId="411"/>
            <ac:spMk id="19" creationId="{640086A0-762B-44EE-AA70-A7268A72ACC3}"/>
          </ac:spMkLst>
        </pc:spChg>
        <pc:graphicFrameChg chg="mod modGraphic">
          <ac:chgData name="Johnson, Kathy" userId="S::kjohnson@gwinnetttech.edu::bc454295-a45c-4866-b0f4-dd150e906dc9" providerId="AD" clId="Web-{7B58DE95-EA71-97AE-4258-D694DF751572}" dt="2020-09-29T15:43:56.409" v="26"/>
          <ac:graphicFrameMkLst>
            <pc:docMk/>
            <pc:sldMk cId="3165571584" sldId="411"/>
            <ac:graphicFrameMk id="5" creationId="{CC50FBDF-E156-4052-B5F0-4AC2099076C7}"/>
          </ac:graphicFrameMkLst>
        </pc:graphicFrameChg>
        <pc:picChg chg="add">
          <ac:chgData name="Johnson, Kathy" userId="S::kjohnson@gwinnetttech.edu::bc454295-a45c-4866-b0f4-dd150e906dc9" providerId="AD" clId="Web-{7B58DE95-EA71-97AE-4258-D694DF751572}" dt="2020-09-29T15:43:56.409" v="26"/>
          <ac:picMkLst>
            <pc:docMk/>
            <pc:sldMk cId="3165571584" sldId="411"/>
            <ac:picMk id="17" creationId="{5975841F-9161-4650-BCE5-20FFE7E29615}"/>
          </ac:picMkLst>
        </pc:picChg>
      </pc:sldChg>
      <pc:sldChg chg="addSp delSp modSp">
        <pc:chgData name="Johnson, Kathy" userId="S::kjohnson@gwinnetttech.edu::bc454295-a45c-4866-b0f4-dd150e906dc9" providerId="AD" clId="Web-{7B58DE95-EA71-97AE-4258-D694DF751572}" dt="2020-09-29T15:42:26.313" v="15"/>
        <pc:sldMkLst>
          <pc:docMk/>
          <pc:sldMk cId="3914872078" sldId="414"/>
        </pc:sldMkLst>
        <pc:spChg chg="mod">
          <ac:chgData name="Johnson, Kathy" userId="S::kjohnson@gwinnetttech.edu::bc454295-a45c-4866-b0f4-dd150e906dc9" providerId="AD" clId="Web-{7B58DE95-EA71-97AE-4258-D694DF751572}" dt="2020-09-29T15:42:26.313" v="15"/>
          <ac:spMkLst>
            <pc:docMk/>
            <pc:sldMk cId="3914872078" sldId="414"/>
            <ac:spMk id="2" creationId="{11C8D4AF-331C-4A67-A8A8-45FDECA47739}"/>
          </ac:spMkLst>
        </pc:spChg>
        <pc:spChg chg="add mod">
          <ac:chgData name="Johnson, Kathy" userId="S::kjohnson@gwinnetttech.edu::bc454295-a45c-4866-b0f4-dd150e906dc9" providerId="AD" clId="Web-{7B58DE95-EA71-97AE-4258-D694DF751572}" dt="2020-09-29T15:42:26.313" v="15"/>
          <ac:spMkLst>
            <pc:docMk/>
            <pc:sldMk cId="3914872078" sldId="414"/>
            <ac:spMk id="3" creationId="{D7F36919-3249-4506-909C-576FBD7EF990}"/>
          </ac:spMkLst>
        </pc:spChg>
        <pc:spChg chg="add del">
          <ac:chgData name="Johnson, Kathy" userId="S::kjohnson@gwinnetttech.edu::bc454295-a45c-4866-b0f4-dd150e906dc9" providerId="AD" clId="Web-{7B58DE95-EA71-97AE-4258-D694DF751572}" dt="2020-09-29T15:42:02.375" v="4"/>
          <ac:spMkLst>
            <pc:docMk/>
            <pc:sldMk cId="3914872078" sldId="414"/>
            <ac:spMk id="8" creationId="{7CB58083-207D-4F1E-8D94-FB2CCB15F72A}"/>
          </ac:spMkLst>
        </pc:spChg>
        <pc:spChg chg="add del">
          <ac:chgData name="Johnson, Kathy" userId="S::kjohnson@gwinnetttech.edu::bc454295-a45c-4866-b0f4-dd150e906dc9" providerId="AD" clId="Web-{7B58DE95-EA71-97AE-4258-D694DF751572}" dt="2020-09-29T15:42:02.375" v="4"/>
          <ac:spMkLst>
            <pc:docMk/>
            <pc:sldMk cId="3914872078" sldId="414"/>
            <ac:spMk id="10" creationId="{86197D16-FE75-4A0E-A0C9-28C0F04A43DF}"/>
          </ac:spMkLst>
        </pc:spChg>
        <pc:spChg chg="add del">
          <ac:chgData name="Johnson, Kathy" userId="S::kjohnson@gwinnetttech.edu::bc454295-a45c-4866-b0f4-dd150e906dc9" providerId="AD" clId="Web-{7B58DE95-EA71-97AE-4258-D694DF751572}" dt="2020-09-29T15:42:02.359" v="3"/>
          <ac:spMkLst>
            <pc:docMk/>
            <pc:sldMk cId="3914872078" sldId="414"/>
            <ac:spMk id="14" creationId="{23962611-DFD5-4092-AAFD-559E3DFCE2C9}"/>
          </ac:spMkLst>
        </pc:spChg>
        <pc:spChg chg="add del">
          <ac:chgData name="Johnson, Kathy" userId="S::kjohnson@gwinnetttech.edu::bc454295-a45c-4866-b0f4-dd150e906dc9" providerId="AD" clId="Web-{7B58DE95-EA71-97AE-4258-D694DF751572}" dt="2020-09-29T15:42:26.313" v="15"/>
          <ac:spMkLst>
            <pc:docMk/>
            <pc:sldMk cId="3914872078" sldId="414"/>
            <ac:spMk id="16" creationId="{01C9CC24-B375-4226-BF2B-61FADBBA696A}"/>
          </ac:spMkLst>
        </pc:spChg>
        <pc:spChg chg="add del">
          <ac:chgData name="Johnson, Kathy" userId="S::kjohnson@gwinnetttech.edu::bc454295-a45c-4866-b0f4-dd150e906dc9" providerId="AD" clId="Web-{7B58DE95-EA71-97AE-4258-D694DF751572}" dt="2020-09-29T15:41:57.750" v="1"/>
          <ac:spMkLst>
            <pc:docMk/>
            <pc:sldMk cId="3914872078" sldId="414"/>
            <ac:spMk id="17" creationId="{9BFE1AD3-B2BC-4567-8B4A-DCB8F908097D}"/>
          </ac:spMkLst>
        </pc:spChg>
        <pc:spChg chg="add del">
          <ac:chgData name="Johnson, Kathy" userId="S::kjohnson@gwinnetttech.edu::bc454295-a45c-4866-b0f4-dd150e906dc9" providerId="AD" clId="Web-{7B58DE95-EA71-97AE-4258-D694DF751572}" dt="2020-09-29T15:42:26.313" v="15"/>
          <ac:spMkLst>
            <pc:docMk/>
            <pc:sldMk cId="3914872078" sldId="414"/>
            <ac:spMk id="18" creationId="{CD70A28E-4FD8-4474-A206-E15B5EBB303F}"/>
          </ac:spMkLst>
        </pc:spChg>
        <pc:spChg chg="add del">
          <ac:chgData name="Johnson, Kathy" userId="S::kjohnson@gwinnetttech.edu::bc454295-a45c-4866-b0f4-dd150e906dc9" providerId="AD" clId="Web-{7B58DE95-EA71-97AE-4258-D694DF751572}" dt="2020-09-29T15:41:57.750" v="1"/>
          <ac:spMkLst>
            <pc:docMk/>
            <pc:sldMk cId="3914872078" sldId="414"/>
            <ac:spMk id="19" creationId="{CD70A28E-4FD8-4474-A206-E15B5EBB303F}"/>
          </ac:spMkLst>
        </pc:spChg>
        <pc:spChg chg="add">
          <ac:chgData name="Johnson, Kathy" userId="S::kjohnson@gwinnetttech.edu::bc454295-a45c-4866-b0f4-dd150e906dc9" providerId="AD" clId="Web-{7B58DE95-EA71-97AE-4258-D694DF751572}" dt="2020-09-29T15:42:26.313" v="15"/>
          <ac:spMkLst>
            <pc:docMk/>
            <pc:sldMk cId="3914872078" sldId="414"/>
            <ac:spMk id="25" creationId="{559AE206-7EBA-4D33-8BC9-9D8158553F0E}"/>
          </ac:spMkLst>
        </pc:spChg>
        <pc:spChg chg="add">
          <ac:chgData name="Johnson, Kathy" userId="S::kjohnson@gwinnetttech.edu::bc454295-a45c-4866-b0f4-dd150e906dc9" providerId="AD" clId="Web-{7B58DE95-EA71-97AE-4258-D694DF751572}" dt="2020-09-29T15:42:26.313" v="15"/>
          <ac:spMkLst>
            <pc:docMk/>
            <pc:sldMk cId="3914872078" sldId="414"/>
            <ac:spMk id="27" creationId="{6437D937-A7F1-4011-92B4-328E5BE1B166}"/>
          </ac:spMkLst>
        </pc:spChg>
        <pc:spChg chg="add">
          <ac:chgData name="Johnson, Kathy" userId="S::kjohnson@gwinnetttech.edu::bc454295-a45c-4866-b0f4-dd150e906dc9" providerId="AD" clId="Web-{7B58DE95-EA71-97AE-4258-D694DF751572}" dt="2020-09-29T15:42:26.313" v="15"/>
          <ac:spMkLst>
            <pc:docMk/>
            <pc:sldMk cId="3914872078" sldId="414"/>
            <ac:spMk id="29" creationId="{B672F332-AF08-46C6-94F0-77684310D7B7}"/>
          </ac:spMkLst>
        </pc:spChg>
        <pc:spChg chg="add">
          <ac:chgData name="Johnson, Kathy" userId="S::kjohnson@gwinnetttech.edu::bc454295-a45c-4866-b0f4-dd150e906dc9" providerId="AD" clId="Web-{7B58DE95-EA71-97AE-4258-D694DF751572}" dt="2020-09-29T15:42:26.313" v="15"/>
          <ac:spMkLst>
            <pc:docMk/>
            <pc:sldMk cId="3914872078" sldId="414"/>
            <ac:spMk id="31" creationId="{34244EF8-D73A-40E1-BE73-D46E6B4B04ED}"/>
          </ac:spMkLst>
        </pc:spChg>
        <pc:spChg chg="add">
          <ac:chgData name="Johnson, Kathy" userId="S::kjohnson@gwinnetttech.edu::bc454295-a45c-4866-b0f4-dd150e906dc9" providerId="AD" clId="Web-{7B58DE95-EA71-97AE-4258-D694DF751572}" dt="2020-09-29T15:42:26.313" v="15"/>
          <ac:spMkLst>
            <pc:docMk/>
            <pc:sldMk cId="3914872078" sldId="414"/>
            <ac:spMk id="33" creationId="{AB84D7E8-4ECB-42D7-ADBF-01689B0F24AE}"/>
          </ac:spMkLst>
        </pc:spChg>
        <pc:picChg chg="add del">
          <ac:chgData name="Johnson, Kathy" userId="S::kjohnson@gwinnetttech.edu::bc454295-a45c-4866-b0f4-dd150e906dc9" providerId="AD" clId="Web-{7B58DE95-EA71-97AE-4258-D694DF751572}" dt="2020-09-29T15:42:02.375" v="4"/>
          <ac:picMkLst>
            <pc:docMk/>
            <pc:sldMk cId="3914872078" sldId="414"/>
            <ac:picMk id="12" creationId="{7B578FCC-1870-4302-A27B-C1862E46CFCB}"/>
          </ac:picMkLst>
        </pc:picChg>
        <pc:picChg chg="add del">
          <ac:chgData name="Johnson, Kathy" userId="S::kjohnson@gwinnetttech.edu::bc454295-a45c-4866-b0f4-dd150e906dc9" providerId="AD" clId="Web-{7B58DE95-EA71-97AE-4258-D694DF751572}" dt="2020-09-29T15:42:02.359" v="3"/>
          <ac:picMkLst>
            <pc:docMk/>
            <pc:sldMk cId="3914872078" sldId="414"/>
            <ac:picMk id="15" creationId="{2270F1FA-0425-408F-9861-80BF5AFB276D}"/>
          </ac:picMkLst>
        </pc:picChg>
        <pc:picChg chg="add del">
          <ac:chgData name="Johnson, Kathy" userId="S::kjohnson@gwinnetttech.edu::bc454295-a45c-4866-b0f4-dd150e906dc9" providerId="AD" clId="Web-{7B58DE95-EA71-97AE-4258-D694DF751572}" dt="2020-09-29T15:42:26.313" v="15"/>
          <ac:picMkLst>
            <pc:docMk/>
            <pc:sldMk cId="3914872078" sldId="414"/>
            <ac:picMk id="20" creationId="{39647E21-5366-4638-AC97-D8CD4111EB57}"/>
          </ac:picMkLst>
        </pc:picChg>
        <pc:picChg chg="add del">
          <ac:chgData name="Johnson, Kathy" userId="S::kjohnson@gwinnetttech.edu::bc454295-a45c-4866-b0f4-dd150e906dc9" providerId="AD" clId="Web-{7B58DE95-EA71-97AE-4258-D694DF751572}" dt="2020-09-29T15:41:57.750" v="1"/>
          <ac:picMkLst>
            <pc:docMk/>
            <pc:sldMk cId="3914872078" sldId="414"/>
            <ac:picMk id="21" creationId="{FDE75AAD-F4A4-4ED2-9A2F-B2412F936C4D}"/>
          </ac:picMkLst>
        </pc:picChg>
        <pc:picChg chg="add del">
          <ac:chgData name="Johnson, Kathy" userId="S::kjohnson@gwinnetttech.edu::bc454295-a45c-4866-b0f4-dd150e906dc9" providerId="AD" clId="Web-{7B58DE95-EA71-97AE-4258-D694DF751572}" dt="2020-09-29T15:41:57.750" v="1"/>
          <ac:picMkLst>
            <pc:docMk/>
            <pc:sldMk cId="3914872078" sldId="414"/>
            <ac:picMk id="23" creationId="{DA20CE0B-92EC-45FD-8F68-38003D6D8CA7}"/>
          </ac:picMkLst>
        </pc:picChg>
        <pc:cxnChg chg="add">
          <ac:chgData name="Johnson, Kathy" userId="S::kjohnson@gwinnetttech.edu::bc454295-a45c-4866-b0f4-dd150e906dc9" providerId="AD" clId="Web-{7B58DE95-EA71-97AE-4258-D694DF751572}" dt="2020-09-29T15:42:26.313" v="15"/>
          <ac:cxnSpMkLst>
            <pc:docMk/>
            <pc:sldMk cId="3914872078" sldId="414"/>
            <ac:cxnSpMk id="35" creationId="{9E8E38ED-369A-44C2-B635-0BED0E48A6E8}"/>
          </ac:cxnSpMkLst>
        </pc:cxnChg>
      </pc:sldChg>
      <pc:sldChg chg="addSp modSp new mod setBg">
        <pc:chgData name="Johnson, Kathy" userId="S::kjohnson@gwinnetttech.edu::bc454295-a45c-4866-b0f4-dd150e906dc9" providerId="AD" clId="Web-{7B58DE95-EA71-97AE-4258-D694DF751572}" dt="2020-09-29T15:58:57.390" v="431" actId="20577"/>
        <pc:sldMkLst>
          <pc:docMk/>
          <pc:sldMk cId="2106907545" sldId="415"/>
        </pc:sldMkLst>
        <pc:spChg chg="mod">
          <ac:chgData name="Johnson, Kathy" userId="S::kjohnson@gwinnetttech.edu::bc454295-a45c-4866-b0f4-dd150e906dc9" providerId="AD" clId="Web-{7B58DE95-EA71-97AE-4258-D694DF751572}" dt="2020-09-29T15:56:16.743" v="276"/>
          <ac:spMkLst>
            <pc:docMk/>
            <pc:sldMk cId="2106907545" sldId="415"/>
            <ac:spMk id="2" creationId="{39D0D7DA-BF3E-4635-AC02-7B0AB20D0320}"/>
          </ac:spMkLst>
        </pc:spChg>
        <pc:spChg chg="mod">
          <ac:chgData name="Johnson, Kathy" userId="S::kjohnson@gwinnetttech.edu::bc454295-a45c-4866-b0f4-dd150e906dc9" providerId="AD" clId="Web-{7B58DE95-EA71-97AE-4258-D694DF751572}" dt="2020-09-29T15:58:57.390" v="431" actId="20577"/>
          <ac:spMkLst>
            <pc:docMk/>
            <pc:sldMk cId="2106907545" sldId="415"/>
            <ac:spMk id="3" creationId="{C6246922-30C4-4858-B1AB-8F853412FC9E}"/>
          </ac:spMkLst>
        </pc:spChg>
        <pc:spChg chg="add">
          <ac:chgData name="Johnson, Kathy" userId="S::kjohnson@gwinnetttech.edu::bc454295-a45c-4866-b0f4-dd150e906dc9" providerId="AD" clId="Web-{7B58DE95-EA71-97AE-4258-D694DF751572}" dt="2020-09-29T15:56:16.743" v="276"/>
          <ac:spMkLst>
            <pc:docMk/>
            <pc:sldMk cId="2106907545" sldId="415"/>
            <ac:spMk id="8" creationId="{3B854194-185D-494D-905C-7C7CB2E30F6E}"/>
          </ac:spMkLst>
        </pc:spChg>
        <pc:spChg chg="add">
          <ac:chgData name="Johnson, Kathy" userId="S::kjohnson@gwinnetttech.edu::bc454295-a45c-4866-b0f4-dd150e906dc9" providerId="AD" clId="Web-{7B58DE95-EA71-97AE-4258-D694DF751572}" dt="2020-09-29T15:56:16.743" v="276"/>
          <ac:spMkLst>
            <pc:docMk/>
            <pc:sldMk cId="2106907545" sldId="415"/>
            <ac:spMk id="10" creationId="{B4F5FA0D-0104-4987-8241-EFF7C85B88DE}"/>
          </ac:spMkLst>
        </pc:spChg>
        <pc:picChg chg="add">
          <ac:chgData name="Johnson, Kathy" userId="S::kjohnson@gwinnetttech.edu::bc454295-a45c-4866-b0f4-dd150e906dc9" providerId="AD" clId="Web-{7B58DE95-EA71-97AE-4258-D694DF751572}" dt="2020-09-29T15:56:16.743" v="276"/>
          <ac:picMkLst>
            <pc:docMk/>
            <pc:sldMk cId="2106907545" sldId="415"/>
            <ac:picMk id="12" creationId="{2897127E-6CEF-446C-BE87-93B7C46E49D1}"/>
          </ac:picMkLst>
        </pc:picChg>
      </pc:sldChg>
      <pc:sldChg chg="modSp add replId">
        <pc:chgData name="Johnson, Kathy" userId="S::kjohnson@gwinnetttech.edu::bc454295-a45c-4866-b0f4-dd150e906dc9" providerId="AD" clId="Web-{7B58DE95-EA71-97AE-4258-D694DF751572}" dt="2020-09-29T15:59:03.999" v="433" actId="20577"/>
        <pc:sldMkLst>
          <pc:docMk/>
          <pc:sldMk cId="2818018109" sldId="416"/>
        </pc:sldMkLst>
        <pc:spChg chg="mod">
          <ac:chgData name="Johnson, Kathy" userId="S::kjohnson@gwinnetttech.edu::bc454295-a45c-4866-b0f4-dd150e906dc9" providerId="AD" clId="Web-{7B58DE95-EA71-97AE-4258-D694DF751572}" dt="2020-09-29T15:59:03.999" v="433" actId="20577"/>
          <ac:spMkLst>
            <pc:docMk/>
            <pc:sldMk cId="2818018109" sldId="416"/>
            <ac:spMk id="3" creationId="{C6246922-30C4-4858-B1AB-8F853412FC9E}"/>
          </ac:spMkLst>
        </pc:spChg>
      </pc:sldChg>
    </pc:docChg>
  </pc:docChgLst>
  <pc:docChgLst>
    <pc:chgData name="Johnson, Kathy" userId="S::kjohnson@gwinnetttech.edu::bc454295-a45c-4866-b0f4-dd150e906dc9" providerId="AD" clId="Web-{A5C581AE-BFD6-06EF-00A1-F2A9602A1383}"/>
    <pc:docChg chg="addSld delSld modSld sldOrd">
      <pc:chgData name="Johnson, Kathy" userId="S::kjohnson@gwinnetttech.edu::bc454295-a45c-4866-b0f4-dd150e906dc9" providerId="AD" clId="Web-{A5C581AE-BFD6-06EF-00A1-F2A9602A1383}" dt="2020-09-29T15:39:31.648" v="288"/>
      <pc:docMkLst>
        <pc:docMk/>
      </pc:docMkLst>
      <pc:sldChg chg="addSp delSp modSp">
        <pc:chgData name="Johnson, Kathy" userId="S::kjohnson@gwinnetttech.edu::bc454295-a45c-4866-b0f4-dd150e906dc9" providerId="AD" clId="Web-{A5C581AE-BFD6-06EF-00A1-F2A9602A1383}" dt="2020-09-29T15:38:15.443" v="246"/>
        <pc:sldMkLst>
          <pc:docMk/>
          <pc:sldMk cId="0" sldId="260"/>
        </pc:sldMkLst>
        <pc:spChg chg="del">
          <ac:chgData name="Johnson, Kathy" userId="S::kjohnson@gwinnetttech.edu::bc454295-a45c-4866-b0f4-dd150e906dc9" providerId="AD" clId="Web-{A5C581AE-BFD6-06EF-00A1-F2A9602A1383}" dt="2020-09-29T15:11:55.190" v="2"/>
          <ac:spMkLst>
            <pc:docMk/>
            <pc:sldMk cId="0" sldId="260"/>
            <ac:spMk id="136" creationId="{827B839B-9ADE-406B-8590-F1CAEDED45A1}"/>
          </ac:spMkLst>
        </pc:spChg>
        <pc:spChg chg="del">
          <ac:chgData name="Johnson, Kathy" userId="S::kjohnson@gwinnetttech.edu::bc454295-a45c-4866-b0f4-dd150e906dc9" providerId="AD" clId="Web-{A5C581AE-BFD6-06EF-00A1-F2A9602A1383}" dt="2020-09-29T15:11:55.190" v="2"/>
          <ac:spMkLst>
            <pc:docMk/>
            <pc:sldMk cId="0" sldId="260"/>
            <ac:spMk id="138" creationId="{CFE45BF0-46DB-408C-B5F7-7B11716805D4}"/>
          </ac:spMkLst>
        </pc:spChg>
        <pc:spChg chg="del">
          <ac:chgData name="Johnson, Kathy" userId="S::kjohnson@gwinnetttech.edu::bc454295-a45c-4866-b0f4-dd150e906dc9" providerId="AD" clId="Web-{A5C581AE-BFD6-06EF-00A1-F2A9602A1383}" dt="2020-09-29T15:11:55.190" v="2"/>
          <ac:spMkLst>
            <pc:docMk/>
            <pc:sldMk cId="0" sldId="260"/>
            <ac:spMk id="140" creationId="{2AEBC8F2-97B1-41B4-93F1-2D289E197FBA}"/>
          </ac:spMkLst>
        </pc:spChg>
        <pc:spChg chg="add">
          <ac:chgData name="Johnson, Kathy" userId="S::kjohnson@gwinnetttech.edu::bc454295-a45c-4866-b0f4-dd150e906dc9" providerId="AD" clId="Web-{A5C581AE-BFD6-06EF-00A1-F2A9602A1383}" dt="2020-09-29T15:38:15.443" v="246"/>
          <ac:spMkLst>
            <pc:docMk/>
            <pc:sldMk cId="0" sldId="260"/>
            <ac:spMk id="141" creationId="{3B854194-185D-494D-905C-7C7CB2E30F6E}"/>
          </ac:spMkLst>
        </pc:spChg>
        <pc:spChg chg="del">
          <ac:chgData name="Johnson, Kathy" userId="S::kjohnson@gwinnetttech.edu::bc454295-a45c-4866-b0f4-dd150e906dc9" providerId="AD" clId="Web-{A5C581AE-BFD6-06EF-00A1-F2A9602A1383}" dt="2020-09-29T15:11:55.190" v="2"/>
          <ac:spMkLst>
            <pc:docMk/>
            <pc:sldMk cId="0" sldId="260"/>
            <ac:spMk id="142" creationId="{472E3A19-F5D5-48FC-BB9C-48C2F68F598B}"/>
          </ac:spMkLst>
        </pc:spChg>
        <pc:spChg chg="add">
          <ac:chgData name="Johnson, Kathy" userId="S::kjohnson@gwinnetttech.edu::bc454295-a45c-4866-b0f4-dd150e906dc9" providerId="AD" clId="Web-{A5C581AE-BFD6-06EF-00A1-F2A9602A1383}" dt="2020-09-29T15:38:15.443" v="246"/>
          <ac:spMkLst>
            <pc:docMk/>
            <pc:sldMk cId="0" sldId="260"/>
            <ac:spMk id="143" creationId="{B4F5FA0D-0104-4987-8241-EFF7C85B88DE}"/>
          </ac:spMkLst>
        </pc:spChg>
        <pc:spChg chg="del">
          <ac:chgData name="Johnson, Kathy" userId="S::kjohnson@gwinnetttech.edu::bc454295-a45c-4866-b0f4-dd150e906dc9" providerId="AD" clId="Web-{A5C581AE-BFD6-06EF-00A1-F2A9602A1383}" dt="2020-09-29T15:11:55.190" v="2"/>
          <ac:spMkLst>
            <pc:docMk/>
            <pc:sldMk cId="0" sldId="260"/>
            <ac:spMk id="144" creationId="{7A62E32F-BB65-43A8-8EB5-92346890E549}"/>
          </ac:spMkLst>
        </pc:spChg>
        <pc:spChg chg="del">
          <ac:chgData name="Johnson, Kathy" userId="S::kjohnson@gwinnetttech.edu::bc454295-a45c-4866-b0f4-dd150e906dc9" providerId="AD" clId="Web-{A5C581AE-BFD6-06EF-00A1-F2A9602A1383}" dt="2020-09-29T15:11:55.190" v="2"/>
          <ac:spMkLst>
            <pc:docMk/>
            <pc:sldMk cId="0" sldId="260"/>
            <ac:spMk id="146" creationId="{14E91B64-9FCC-451E-AFB4-A827D6329367}"/>
          </ac:spMkLst>
        </pc:spChg>
        <pc:spChg chg="add del">
          <ac:chgData name="Johnson, Kathy" userId="S::kjohnson@gwinnetttech.edu::bc454295-a45c-4866-b0f4-dd150e906dc9" providerId="AD" clId="Web-{A5C581AE-BFD6-06EF-00A1-F2A9602A1383}" dt="2020-09-29T15:38:15.443" v="246"/>
          <ac:spMkLst>
            <pc:docMk/>
            <pc:sldMk cId="0" sldId="260"/>
            <ac:spMk id="200" creationId="{6A1473A6-3F22-483E-8A30-80B9D2B14592}"/>
          </ac:spMkLst>
        </pc:spChg>
        <pc:spChg chg="mod">
          <ac:chgData name="Johnson, Kathy" userId="S::kjohnson@gwinnetttech.edu::bc454295-a45c-4866-b0f4-dd150e906dc9" providerId="AD" clId="Web-{A5C581AE-BFD6-06EF-00A1-F2A9602A1383}" dt="2020-09-29T15:38:15.443" v="246"/>
          <ac:spMkLst>
            <pc:docMk/>
            <pc:sldMk cId="0" sldId="260"/>
            <ac:spMk id="7170" creationId="{C66E9D29-CE86-4E22-B9F0-7CC9BC935EF7}"/>
          </ac:spMkLst>
        </pc:spChg>
        <pc:spChg chg="mod">
          <ac:chgData name="Johnson, Kathy" userId="S::kjohnson@gwinnetttech.edu::bc454295-a45c-4866-b0f4-dd150e906dc9" providerId="AD" clId="Web-{A5C581AE-BFD6-06EF-00A1-F2A9602A1383}" dt="2020-09-29T15:38:15.443" v="246"/>
          <ac:spMkLst>
            <pc:docMk/>
            <pc:sldMk cId="0" sldId="260"/>
            <ac:spMk id="15363" creationId="{247F96D0-A9D3-4226-9951-3348CC8218B3}"/>
          </ac:spMkLst>
        </pc:spChg>
        <pc:grpChg chg="add del">
          <ac:chgData name="Johnson, Kathy" userId="S::kjohnson@gwinnetttech.edu::bc454295-a45c-4866-b0f4-dd150e906dc9" providerId="AD" clId="Web-{A5C581AE-BFD6-06EF-00A1-F2A9602A1383}" dt="2020-09-29T15:38:15.443" v="246"/>
          <ac:grpSpMkLst>
            <pc:docMk/>
            <pc:sldMk cId="0" sldId="260"/>
            <ac:grpSpMk id="202" creationId="{AA1375E3-3E53-4D75-BAB7-E5929BFCB25F}"/>
          </ac:grpSpMkLst>
        </pc:grpChg>
        <pc:picChg chg="add">
          <ac:chgData name="Johnson, Kathy" userId="S::kjohnson@gwinnetttech.edu::bc454295-a45c-4866-b0f4-dd150e906dc9" providerId="AD" clId="Web-{A5C581AE-BFD6-06EF-00A1-F2A9602A1383}" dt="2020-09-29T15:38:15.443" v="246"/>
          <ac:picMkLst>
            <pc:docMk/>
            <pc:sldMk cId="0" sldId="260"/>
            <ac:picMk id="145" creationId="{2897127E-6CEF-446C-BE87-93B7C46E49D1}"/>
          </ac:picMkLst>
        </pc:picChg>
      </pc:sldChg>
      <pc:sldChg chg="del">
        <pc:chgData name="Johnson, Kathy" userId="S::kjohnson@gwinnetttech.edu::bc454295-a45c-4866-b0f4-dd150e906dc9" providerId="AD" clId="Web-{A5C581AE-BFD6-06EF-00A1-F2A9602A1383}" dt="2020-09-29T15:11:08.501" v="0"/>
        <pc:sldMkLst>
          <pc:docMk/>
          <pc:sldMk cId="0" sldId="279"/>
        </pc:sldMkLst>
      </pc:sldChg>
      <pc:sldChg chg="del">
        <pc:chgData name="Johnson, Kathy" userId="S::kjohnson@gwinnetttech.edu::bc454295-a45c-4866-b0f4-dd150e906dc9" providerId="AD" clId="Web-{A5C581AE-BFD6-06EF-00A1-F2A9602A1383}" dt="2020-09-29T15:12:55.380" v="37"/>
        <pc:sldMkLst>
          <pc:docMk/>
          <pc:sldMk cId="0" sldId="283"/>
        </pc:sldMkLst>
      </pc:sldChg>
      <pc:sldChg chg="addSp modSp mod setBg">
        <pc:chgData name="Johnson, Kathy" userId="S::kjohnson@gwinnetttech.edu::bc454295-a45c-4866-b0f4-dd150e906dc9" providerId="AD" clId="Web-{A5C581AE-BFD6-06EF-00A1-F2A9602A1383}" dt="2020-09-29T15:13:20.990" v="38"/>
        <pc:sldMkLst>
          <pc:docMk/>
          <pc:sldMk cId="0" sldId="285"/>
        </pc:sldMkLst>
        <pc:spChg chg="add">
          <ac:chgData name="Johnson, Kathy" userId="S::kjohnson@gwinnetttech.edu::bc454295-a45c-4866-b0f4-dd150e906dc9" providerId="AD" clId="Web-{A5C581AE-BFD6-06EF-00A1-F2A9602A1383}" dt="2020-09-29T15:13:20.990" v="38"/>
          <ac:spMkLst>
            <pc:docMk/>
            <pc:sldMk cId="0" sldId="285"/>
            <ac:spMk id="136" creationId="{3B854194-185D-494D-905C-7C7CB2E30F6E}"/>
          </ac:spMkLst>
        </pc:spChg>
        <pc:spChg chg="add">
          <ac:chgData name="Johnson, Kathy" userId="S::kjohnson@gwinnetttech.edu::bc454295-a45c-4866-b0f4-dd150e906dc9" providerId="AD" clId="Web-{A5C581AE-BFD6-06EF-00A1-F2A9602A1383}" dt="2020-09-29T15:13:20.990" v="38"/>
          <ac:spMkLst>
            <pc:docMk/>
            <pc:sldMk cId="0" sldId="285"/>
            <ac:spMk id="138" creationId="{B4F5FA0D-0104-4987-8241-EFF7C85B88DE}"/>
          </ac:spMkLst>
        </pc:spChg>
        <pc:spChg chg="mod">
          <ac:chgData name="Johnson, Kathy" userId="S::kjohnson@gwinnetttech.edu::bc454295-a45c-4866-b0f4-dd150e906dc9" providerId="AD" clId="Web-{A5C581AE-BFD6-06EF-00A1-F2A9602A1383}" dt="2020-09-29T15:13:20.990" v="38"/>
          <ac:spMkLst>
            <pc:docMk/>
            <pc:sldMk cId="0" sldId="285"/>
            <ac:spMk id="18434" creationId="{23B6246B-9F95-4077-BD68-403797E1B327}"/>
          </ac:spMkLst>
        </pc:spChg>
        <pc:spChg chg="mod">
          <ac:chgData name="Johnson, Kathy" userId="S::kjohnson@gwinnetttech.edu::bc454295-a45c-4866-b0f4-dd150e906dc9" providerId="AD" clId="Web-{A5C581AE-BFD6-06EF-00A1-F2A9602A1383}" dt="2020-09-29T15:13:20.990" v="38"/>
          <ac:spMkLst>
            <pc:docMk/>
            <pc:sldMk cId="0" sldId="285"/>
            <ac:spMk id="27651" creationId="{815D6838-DC27-4537-9264-DEB91D669A54}"/>
          </ac:spMkLst>
        </pc:spChg>
        <pc:picChg chg="add">
          <ac:chgData name="Johnson, Kathy" userId="S::kjohnson@gwinnetttech.edu::bc454295-a45c-4866-b0f4-dd150e906dc9" providerId="AD" clId="Web-{A5C581AE-BFD6-06EF-00A1-F2A9602A1383}" dt="2020-09-29T15:13:20.990" v="38"/>
          <ac:picMkLst>
            <pc:docMk/>
            <pc:sldMk cId="0" sldId="285"/>
            <ac:picMk id="140" creationId="{2897127E-6CEF-446C-BE87-93B7C46E49D1}"/>
          </ac:picMkLst>
        </pc:picChg>
      </pc:sldChg>
      <pc:sldChg chg="addSp delSp modSp mod setBg">
        <pc:chgData name="Johnson, Kathy" userId="S::kjohnson@gwinnetttech.edu::bc454295-a45c-4866-b0f4-dd150e906dc9" providerId="AD" clId="Web-{A5C581AE-BFD6-06EF-00A1-F2A9602A1383}" dt="2020-09-29T15:38:07.927" v="245"/>
        <pc:sldMkLst>
          <pc:docMk/>
          <pc:sldMk cId="0" sldId="289"/>
        </pc:sldMkLst>
        <pc:spChg chg="add del">
          <ac:chgData name="Johnson, Kathy" userId="S::kjohnson@gwinnetttech.edu::bc454295-a45c-4866-b0f4-dd150e906dc9" providerId="AD" clId="Web-{A5C581AE-BFD6-06EF-00A1-F2A9602A1383}" dt="2020-09-29T15:38:07.927" v="245"/>
          <ac:spMkLst>
            <pc:docMk/>
            <pc:sldMk cId="0" sldId="289"/>
            <ac:spMk id="137" creationId="{9AF5C66A-E8F2-4E13-98A3-FE96597C5A42}"/>
          </ac:spMkLst>
        </pc:spChg>
        <pc:spChg chg="add">
          <ac:chgData name="Johnson, Kathy" userId="S::kjohnson@gwinnetttech.edu::bc454295-a45c-4866-b0f4-dd150e906dc9" providerId="AD" clId="Web-{A5C581AE-BFD6-06EF-00A1-F2A9602A1383}" dt="2020-09-29T15:38:07.927" v="245"/>
          <ac:spMkLst>
            <pc:docMk/>
            <pc:sldMk cId="0" sldId="289"/>
            <ac:spMk id="201" creationId="{AFA67CD3-AB4E-4A7A-BEB8-53C445D8C44E}"/>
          </ac:spMkLst>
        </pc:spChg>
        <pc:spChg chg="add">
          <ac:chgData name="Johnson, Kathy" userId="S::kjohnson@gwinnetttech.edu::bc454295-a45c-4866-b0f4-dd150e906dc9" providerId="AD" clId="Web-{A5C581AE-BFD6-06EF-00A1-F2A9602A1383}" dt="2020-09-29T15:38:07.927" v="245"/>
          <ac:spMkLst>
            <pc:docMk/>
            <pc:sldMk cId="0" sldId="289"/>
            <ac:spMk id="205" creationId="{339C8D78-A644-462F-B674-F440635E5353}"/>
          </ac:spMkLst>
        </pc:spChg>
        <pc:spChg chg="mod">
          <ac:chgData name="Johnson, Kathy" userId="S::kjohnson@gwinnetttech.edu::bc454295-a45c-4866-b0f4-dd150e906dc9" providerId="AD" clId="Web-{A5C581AE-BFD6-06EF-00A1-F2A9602A1383}" dt="2020-09-29T15:38:07.927" v="245"/>
          <ac:spMkLst>
            <pc:docMk/>
            <pc:sldMk cId="0" sldId="289"/>
            <ac:spMk id="14338" creationId="{0F53CAAE-BF35-4F67-823E-D59B2B2521C9}"/>
          </ac:spMkLst>
        </pc:spChg>
        <pc:spChg chg="mod">
          <ac:chgData name="Johnson, Kathy" userId="S::kjohnson@gwinnetttech.edu::bc454295-a45c-4866-b0f4-dd150e906dc9" providerId="AD" clId="Web-{A5C581AE-BFD6-06EF-00A1-F2A9602A1383}" dt="2020-09-29T15:38:07.927" v="245"/>
          <ac:spMkLst>
            <pc:docMk/>
            <pc:sldMk cId="0" sldId="289"/>
            <ac:spMk id="23555" creationId="{FB34BFCD-FAB3-4AD6-842F-5B122CFF1410}"/>
          </ac:spMkLst>
        </pc:spChg>
        <pc:spChg chg="del">
          <ac:chgData name="Johnson, Kathy" userId="S::kjohnson@gwinnetttech.edu::bc454295-a45c-4866-b0f4-dd150e906dc9" providerId="AD" clId="Web-{A5C581AE-BFD6-06EF-00A1-F2A9602A1383}" dt="2020-09-29T15:14:00.976" v="40"/>
          <ac:spMkLst>
            <pc:docMk/>
            <pc:sldMk cId="0" sldId="289"/>
            <ac:spMk id="23557" creationId="{02F4F263-8714-40D9-80F6-6C72BA9B2AFA}"/>
          </ac:spMkLst>
        </pc:spChg>
        <pc:picChg chg="add del">
          <ac:chgData name="Johnson, Kathy" userId="S::kjohnson@gwinnetttech.edu::bc454295-a45c-4866-b0f4-dd150e906dc9" providerId="AD" clId="Web-{A5C581AE-BFD6-06EF-00A1-F2A9602A1383}" dt="2020-09-29T15:38:07.927" v="245"/>
          <ac:picMkLst>
            <pc:docMk/>
            <pc:sldMk cId="0" sldId="289"/>
            <ac:picMk id="139" creationId="{AC860275-E106-493A-8BF0-E0A91130EF6A}"/>
          </ac:picMkLst>
        </pc:picChg>
        <pc:picChg chg="add">
          <ac:chgData name="Johnson, Kathy" userId="S::kjohnson@gwinnetttech.edu::bc454295-a45c-4866-b0f4-dd150e906dc9" providerId="AD" clId="Web-{A5C581AE-BFD6-06EF-00A1-F2A9602A1383}" dt="2020-09-29T15:38:07.927" v="245"/>
          <ac:picMkLst>
            <pc:docMk/>
            <pc:sldMk cId="0" sldId="289"/>
            <ac:picMk id="203" creationId="{07CF545F-9C2E-4446-97CD-AD92990C2B68}"/>
          </ac:picMkLst>
        </pc:picChg>
        <pc:picChg chg="mod">
          <ac:chgData name="Johnson, Kathy" userId="S::kjohnson@gwinnetttech.edu::bc454295-a45c-4866-b0f4-dd150e906dc9" providerId="AD" clId="Web-{A5C581AE-BFD6-06EF-00A1-F2A9602A1383}" dt="2020-09-29T15:38:07.927" v="245"/>
          <ac:picMkLst>
            <pc:docMk/>
            <pc:sldMk cId="0" sldId="289"/>
            <ac:picMk id="23556" creationId="{F23BFF47-446D-491C-9D24-88A6D9A72043}"/>
          </ac:picMkLst>
        </pc:picChg>
      </pc:sldChg>
      <pc:sldChg chg="modSp del">
        <pc:chgData name="Johnson, Kathy" userId="S::kjohnson@gwinnetttech.edu::bc454295-a45c-4866-b0f4-dd150e906dc9" providerId="AD" clId="Web-{A5C581AE-BFD6-06EF-00A1-F2A9602A1383}" dt="2020-09-29T15:17:07.169" v="51"/>
        <pc:sldMkLst>
          <pc:docMk/>
          <pc:sldMk cId="0" sldId="290"/>
        </pc:sldMkLst>
        <pc:graphicFrameChg chg="mod">
          <ac:chgData name="Johnson, Kathy" userId="S::kjohnson@gwinnetttech.edu::bc454295-a45c-4866-b0f4-dd150e906dc9" providerId="AD" clId="Web-{A5C581AE-BFD6-06EF-00A1-F2A9602A1383}" dt="2020-09-29T15:15:36.151" v="42" actId="1076"/>
          <ac:graphicFrameMkLst>
            <pc:docMk/>
            <pc:sldMk cId="0" sldId="290"/>
            <ac:graphicFrameMk id="119838" creationId="{DD2AB8BA-495C-4C80-9E49-94845FCCDCA8}"/>
          </ac:graphicFrameMkLst>
        </pc:graphicFrameChg>
      </pc:sldChg>
      <pc:sldChg chg="addSp delSp modSp mod setBg">
        <pc:chgData name="Johnson, Kathy" userId="S::kjohnson@gwinnetttech.edu::bc454295-a45c-4866-b0f4-dd150e906dc9" providerId="AD" clId="Web-{A5C581AE-BFD6-06EF-00A1-F2A9602A1383}" dt="2020-09-29T15:37:49.036" v="244"/>
        <pc:sldMkLst>
          <pc:docMk/>
          <pc:sldMk cId="0" sldId="291"/>
        </pc:sldMkLst>
        <pc:spChg chg="add del">
          <ac:chgData name="Johnson, Kathy" userId="S::kjohnson@gwinnetttech.edu::bc454295-a45c-4866-b0f4-dd150e906dc9" providerId="AD" clId="Web-{A5C581AE-BFD6-06EF-00A1-F2A9602A1383}" dt="2020-09-29T15:37:49.036" v="244"/>
          <ac:spMkLst>
            <pc:docMk/>
            <pc:sldMk cId="0" sldId="291"/>
            <ac:spMk id="73" creationId="{4351DFE5-F63D-4BE0-BDA9-E3EB88F01AA5}"/>
          </ac:spMkLst>
        </pc:spChg>
        <pc:spChg chg="add">
          <ac:chgData name="Johnson, Kathy" userId="S::kjohnson@gwinnetttech.edu::bc454295-a45c-4866-b0f4-dd150e906dc9" providerId="AD" clId="Web-{A5C581AE-BFD6-06EF-00A1-F2A9602A1383}" dt="2020-09-29T15:37:49.036" v="244"/>
          <ac:spMkLst>
            <pc:docMk/>
            <pc:sldMk cId="0" sldId="291"/>
            <ac:spMk id="137" creationId="{3B854194-185D-494D-905C-7C7CB2E30F6E}"/>
          </ac:spMkLst>
        </pc:spChg>
        <pc:spChg chg="add">
          <ac:chgData name="Johnson, Kathy" userId="S::kjohnson@gwinnetttech.edu::bc454295-a45c-4866-b0f4-dd150e906dc9" providerId="AD" clId="Web-{A5C581AE-BFD6-06EF-00A1-F2A9602A1383}" dt="2020-09-29T15:37:49.036" v="244"/>
          <ac:spMkLst>
            <pc:docMk/>
            <pc:sldMk cId="0" sldId="291"/>
            <ac:spMk id="139" creationId="{B4F5FA0D-0104-4987-8241-EFF7C85B88DE}"/>
          </ac:spMkLst>
        </pc:spChg>
        <pc:spChg chg="mod">
          <ac:chgData name="Johnson, Kathy" userId="S::kjohnson@gwinnetttech.edu::bc454295-a45c-4866-b0f4-dd150e906dc9" providerId="AD" clId="Web-{A5C581AE-BFD6-06EF-00A1-F2A9602A1383}" dt="2020-09-29T15:37:49.036" v="244"/>
          <ac:spMkLst>
            <pc:docMk/>
            <pc:sldMk cId="0" sldId="291"/>
            <ac:spMk id="15362" creationId="{14249BC0-010A-454B-8B12-562F0079A120}"/>
          </ac:spMkLst>
        </pc:spChg>
        <pc:spChg chg="mod">
          <ac:chgData name="Johnson, Kathy" userId="S::kjohnson@gwinnetttech.edu::bc454295-a45c-4866-b0f4-dd150e906dc9" providerId="AD" clId="Web-{A5C581AE-BFD6-06EF-00A1-F2A9602A1383}" dt="2020-09-29T15:37:49.036" v="244"/>
          <ac:spMkLst>
            <pc:docMk/>
            <pc:sldMk cId="0" sldId="291"/>
            <ac:spMk id="25603" creationId="{5534C4CD-F346-4C5E-934E-0F9AAF13ADF1}"/>
          </ac:spMkLst>
        </pc:spChg>
        <pc:picChg chg="add del">
          <ac:chgData name="Johnson, Kathy" userId="S::kjohnson@gwinnetttech.edu::bc454295-a45c-4866-b0f4-dd150e906dc9" providerId="AD" clId="Web-{A5C581AE-BFD6-06EF-00A1-F2A9602A1383}" dt="2020-09-29T15:37:49.036" v="244"/>
          <ac:picMkLst>
            <pc:docMk/>
            <pc:sldMk cId="0" sldId="291"/>
            <ac:picMk id="75" creationId="{3AA16612-ACD2-4A16-8F2B-4514FD6BF28F}"/>
          </ac:picMkLst>
        </pc:picChg>
        <pc:picChg chg="add">
          <ac:chgData name="Johnson, Kathy" userId="S::kjohnson@gwinnetttech.edu::bc454295-a45c-4866-b0f4-dd150e906dc9" providerId="AD" clId="Web-{A5C581AE-BFD6-06EF-00A1-F2A9602A1383}" dt="2020-09-29T15:37:49.036" v="244"/>
          <ac:picMkLst>
            <pc:docMk/>
            <pc:sldMk cId="0" sldId="291"/>
            <ac:picMk id="141" creationId="{2897127E-6CEF-446C-BE87-93B7C46E49D1}"/>
          </ac:picMkLst>
        </pc:picChg>
      </pc:sldChg>
      <pc:sldChg chg="modSp">
        <pc:chgData name="Johnson, Kathy" userId="S::kjohnson@gwinnetttech.edu::bc454295-a45c-4866-b0f4-dd150e906dc9" providerId="AD" clId="Web-{A5C581AE-BFD6-06EF-00A1-F2A9602A1383}" dt="2020-09-29T15:17:40.420" v="52" actId="1076"/>
        <pc:sldMkLst>
          <pc:docMk/>
          <pc:sldMk cId="0" sldId="293"/>
        </pc:sldMkLst>
        <pc:spChg chg="mod">
          <ac:chgData name="Johnson, Kathy" userId="S::kjohnson@gwinnetttech.edu::bc454295-a45c-4866-b0f4-dd150e906dc9" providerId="AD" clId="Web-{A5C581AE-BFD6-06EF-00A1-F2A9602A1383}" dt="2020-09-29T15:17:40.420" v="52" actId="1076"/>
          <ac:spMkLst>
            <pc:docMk/>
            <pc:sldMk cId="0" sldId="293"/>
            <ac:spMk id="19458" creationId="{D21138DE-4B3E-4BF6-8E5D-1A118A5E8171}"/>
          </ac:spMkLst>
        </pc:spChg>
      </pc:sldChg>
      <pc:sldChg chg="addSp delSp modSp mod setBg">
        <pc:chgData name="Johnson, Kathy" userId="S::kjohnson@gwinnetttech.edu::bc454295-a45c-4866-b0f4-dd150e906dc9" providerId="AD" clId="Web-{A5C581AE-BFD6-06EF-00A1-F2A9602A1383}" dt="2020-09-29T15:37:36.676" v="242" actId="20577"/>
        <pc:sldMkLst>
          <pc:docMk/>
          <pc:sldMk cId="0" sldId="296"/>
        </pc:sldMkLst>
        <pc:spChg chg="add del">
          <ac:chgData name="Johnson, Kathy" userId="S::kjohnson@gwinnetttech.edu::bc454295-a45c-4866-b0f4-dd150e906dc9" providerId="AD" clId="Web-{A5C581AE-BFD6-06EF-00A1-F2A9602A1383}" dt="2020-09-29T15:37:28.082" v="237"/>
          <ac:spMkLst>
            <pc:docMk/>
            <pc:sldMk cId="0" sldId="296"/>
            <ac:spMk id="137" creationId="{827B839B-9ADE-406B-8590-F1CAEDED45A1}"/>
          </ac:spMkLst>
        </pc:spChg>
        <pc:spChg chg="add del">
          <ac:chgData name="Johnson, Kathy" userId="S::kjohnson@gwinnetttech.edu::bc454295-a45c-4866-b0f4-dd150e906dc9" providerId="AD" clId="Web-{A5C581AE-BFD6-06EF-00A1-F2A9602A1383}" dt="2020-09-29T15:37:28.082" v="237"/>
          <ac:spMkLst>
            <pc:docMk/>
            <pc:sldMk cId="0" sldId="296"/>
            <ac:spMk id="139" creationId="{CFE45BF0-46DB-408C-B5F7-7B11716805D4}"/>
          </ac:spMkLst>
        </pc:spChg>
        <pc:spChg chg="add del">
          <ac:chgData name="Johnson, Kathy" userId="S::kjohnson@gwinnetttech.edu::bc454295-a45c-4866-b0f4-dd150e906dc9" providerId="AD" clId="Web-{A5C581AE-BFD6-06EF-00A1-F2A9602A1383}" dt="2020-09-29T15:37:28.082" v="237"/>
          <ac:spMkLst>
            <pc:docMk/>
            <pc:sldMk cId="0" sldId="296"/>
            <ac:spMk id="141" creationId="{2AEBC8F2-97B1-41B4-93F1-2D289E197FBA}"/>
          </ac:spMkLst>
        </pc:spChg>
        <pc:spChg chg="add del">
          <ac:chgData name="Johnson, Kathy" userId="S::kjohnson@gwinnetttech.edu::bc454295-a45c-4866-b0f4-dd150e906dc9" providerId="AD" clId="Web-{A5C581AE-BFD6-06EF-00A1-F2A9602A1383}" dt="2020-09-29T15:37:28.082" v="237"/>
          <ac:spMkLst>
            <pc:docMk/>
            <pc:sldMk cId="0" sldId="296"/>
            <ac:spMk id="143" creationId="{472E3A19-F5D5-48FC-BB9C-48C2F68F598B}"/>
          </ac:spMkLst>
        </pc:spChg>
        <pc:spChg chg="add del">
          <ac:chgData name="Johnson, Kathy" userId="S::kjohnson@gwinnetttech.edu::bc454295-a45c-4866-b0f4-dd150e906dc9" providerId="AD" clId="Web-{A5C581AE-BFD6-06EF-00A1-F2A9602A1383}" dt="2020-09-29T15:37:28.082" v="237"/>
          <ac:spMkLst>
            <pc:docMk/>
            <pc:sldMk cId="0" sldId="296"/>
            <ac:spMk id="145" creationId="{7A62E32F-BB65-43A8-8EB5-92346890E549}"/>
          </ac:spMkLst>
        </pc:spChg>
        <pc:spChg chg="add del">
          <ac:chgData name="Johnson, Kathy" userId="S::kjohnson@gwinnetttech.edu::bc454295-a45c-4866-b0f4-dd150e906dc9" providerId="AD" clId="Web-{A5C581AE-BFD6-06EF-00A1-F2A9602A1383}" dt="2020-09-29T15:37:28.082" v="237"/>
          <ac:spMkLst>
            <pc:docMk/>
            <pc:sldMk cId="0" sldId="296"/>
            <ac:spMk id="147" creationId="{14E91B64-9FCC-451E-AFB4-A827D6329367}"/>
          </ac:spMkLst>
        </pc:spChg>
        <pc:spChg chg="add">
          <ac:chgData name="Johnson, Kathy" userId="S::kjohnson@gwinnetttech.edu::bc454295-a45c-4866-b0f4-dd150e906dc9" providerId="AD" clId="Web-{A5C581AE-BFD6-06EF-00A1-F2A9602A1383}" dt="2020-09-29T15:37:28.082" v="237"/>
          <ac:spMkLst>
            <pc:docMk/>
            <pc:sldMk cId="0" sldId="296"/>
            <ac:spMk id="201" creationId="{3B854194-185D-494D-905C-7C7CB2E30F6E}"/>
          </ac:spMkLst>
        </pc:spChg>
        <pc:spChg chg="add">
          <ac:chgData name="Johnson, Kathy" userId="S::kjohnson@gwinnetttech.edu::bc454295-a45c-4866-b0f4-dd150e906dc9" providerId="AD" clId="Web-{A5C581AE-BFD6-06EF-00A1-F2A9602A1383}" dt="2020-09-29T15:37:28.082" v="237"/>
          <ac:spMkLst>
            <pc:docMk/>
            <pc:sldMk cId="0" sldId="296"/>
            <ac:spMk id="203" creationId="{B4F5FA0D-0104-4987-8241-EFF7C85B88DE}"/>
          </ac:spMkLst>
        </pc:spChg>
        <pc:spChg chg="mod">
          <ac:chgData name="Johnson, Kathy" userId="S::kjohnson@gwinnetttech.edu::bc454295-a45c-4866-b0f4-dd150e906dc9" providerId="AD" clId="Web-{A5C581AE-BFD6-06EF-00A1-F2A9602A1383}" dt="2020-09-29T15:37:28.082" v="237"/>
          <ac:spMkLst>
            <pc:docMk/>
            <pc:sldMk cId="0" sldId="296"/>
            <ac:spMk id="21506" creationId="{BDE969B4-1CD0-4072-8C12-1A1B07B2BE95}"/>
          </ac:spMkLst>
        </pc:spChg>
        <pc:spChg chg="ord">
          <ac:chgData name="Johnson, Kathy" userId="S::kjohnson@gwinnetttech.edu::bc454295-a45c-4866-b0f4-dd150e906dc9" providerId="AD" clId="Web-{A5C581AE-BFD6-06EF-00A1-F2A9602A1383}" dt="2020-09-29T15:25:16.091" v="53"/>
          <ac:spMkLst>
            <pc:docMk/>
            <pc:sldMk cId="0" sldId="296"/>
            <ac:spMk id="31747" creationId="{8D13C930-97FC-423B-B43F-1458A6E02ADD}"/>
          </ac:spMkLst>
        </pc:spChg>
        <pc:spChg chg="mod">
          <ac:chgData name="Johnson, Kathy" userId="S::kjohnson@gwinnetttech.edu::bc454295-a45c-4866-b0f4-dd150e906dc9" providerId="AD" clId="Web-{A5C581AE-BFD6-06EF-00A1-F2A9602A1383}" dt="2020-09-29T15:37:36.676" v="242" actId="20577"/>
          <ac:spMkLst>
            <pc:docMk/>
            <pc:sldMk cId="0" sldId="296"/>
            <ac:spMk id="31748" creationId="{067ED7C5-A9F3-4247-B3CC-EEC93EFC594F}"/>
          </ac:spMkLst>
        </pc:spChg>
        <pc:picChg chg="add">
          <ac:chgData name="Johnson, Kathy" userId="S::kjohnson@gwinnetttech.edu::bc454295-a45c-4866-b0f4-dd150e906dc9" providerId="AD" clId="Web-{A5C581AE-BFD6-06EF-00A1-F2A9602A1383}" dt="2020-09-29T15:37:28.082" v="237"/>
          <ac:picMkLst>
            <pc:docMk/>
            <pc:sldMk cId="0" sldId="296"/>
            <ac:picMk id="205" creationId="{2897127E-6CEF-446C-BE87-93B7C46E49D1}"/>
          </ac:picMkLst>
        </pc:picChg>
      </pc:sldChg>
      <pc:sldChg chg="addSp delSp modSp mod setBg">
        <pc:chgData name="Johnson, Kathy" userId="S::kjohnson@gwinnetttech.edu::bc454295-a45c-4866-b0f4-dd150e906dc9" providerId="AD" clId="Web-{A5C581AE-BFD6-06EF-00A1-F2A9602A1383}" dt="2020-09-29T15:30:15.272" v="119" actId="20577"/>
        <pc:sldMkLst>
          <pc:docMk/>
          <pc:sldMk cId="0" sldId="299"/>
        </pc:sldMkLst>
        <pc:spChg chg="add del">
          <ac:chgData name="Johnson, Kathy" userId="S::kjohnson@gwinnetttech.edu::bc454295-a45c-4866-b0f4-dd150e906dc9" providerId="AD" clId="Web-{A5C581AE-BFD6-06EF-00A1-F2A9602A1383}" dt="2020-09-29T15:26:02.530" v="61"/>
          <ac:spMkLst>
            <pc:docMk/>
            <pc:sldMk cId="0" sldId="299"/>
            <ac:spMk id="73" creationId="{76EFD3D9-44F0-4267-BCC1-1613E79D8274}"/>
          </ac:spMkLst>
        </pc:spChg>
        <pc:spChg chg="add del">
          <ac:chgData name="Johnson, Kathy" userId="S::kjohnson@gwinnetttech.edu::bc454295-a45c-4866-b0f4-dd150e906dc9" providerId="AD" clId="Web-{A5C581AE-BFD6-06EF-00A1-F2A9602A1383}" dt="2020-09-29T15:26:02.530" v="61"/>
          <ac:spMkLst>
            <pc:docMk/>
            <pc:sldMk cId="0" sldId="299"/>
            <ac:spMk id="75" creationId="{A779A851-95D6-41AF-937A-B0E4B7F6FA8D}"/>
          </ac:spMkLst>
        </pc:spChg>
        <pc:spChg chg="add del">
          <ac:chgData name="Johnson, Kathy" userId="S::kjohnson@gwinnetttech.edu::bc454295-a45c-4866-b0f4-dd150e906dc9" providerId="AD" clId="Web-{A5C581AE-BFD6-06EF-00A1-F2A9602A1383}" dt="2020-09-29T15:26:02.530" v="61"/>
          <ac:spMkLst>
            <pc:docMk/>
            <pc:sldMk cId="0" sldId="299"/>
            <ac:spMk id="77" creationId="{953FB2E7-B6CB-429C-81EB-D9516D6D5C8D}"/>
          </ac:spMkLst>
        </pc:spChg>
        <pc:spChg chg="add del">
          <ac:chgData name="Johnson, Kathy" userId="S::kjohnson@gwinnetttech.edu::bc454295-a45c-4866-b0f4-dd150e906dc9" providerId="AD" clId="Web-{A5C581AE-BFD6-06EF-00A1-F2A9602A1383}" dt="2020-09-29T15:26:02.530" v="61"/>
          <ac:spMkLst>
            <pc:docMk/>
            <pc:sldMk cId="0" sldId="299"/>
            <ac:spMk id="79" creationId="{2EC40DB1-B719-4A13-9A4D-0966B4B27866}"/>
          </ac:spMkLst>
        </pc:spChg>
        <pc:spChg chg="add del">
          <ac:chgData name="Johnson, Kathy" userId="S::kjohnson@gwinnetttech.edu::bc454295-a45c-4866-b0f4-dd150e906dc9" providerId="AD" clId="Web-{A5C581AE-BFD6-06EF-00A1-F2A9602A1383}" dt="2020-09-29T15:26:02.530" v="61"/>
          <ac:spMkLst>
            <pc:docMk/>
            <pc:sldMk cId="0" sldId="299"/>
            <ac:spMk id="81" creationId="{82211336-CFF3-412D-868A-6679C1004C45}"/>
          </ac:spMkLst>
        </pc:spChg>
        <pc:spChg chg="add">
          <ac:chgData name="Johnson, Kathy" userId="S::kjohnson@gwinnetttech.edu::bc454295-a45c-4866-b0f4-dd150e906dc9" providerId="AD" clId="Web-{A5C581AE-BFD6-06EF-00A1-F2A9602A1383}" dt="2020-09-29T15:30:02.037" v="102"/>
          <ac:spMkLst>
            <pc:docMk/>
            <pc:sldMk cId="0" sldId="299"/>
            <ac:spMk id="141" creationId="{4351DFE5-F63D-4BE0-BDA9-E3EB88F01AA5}"/>
          </ac:spMkLst>
        </pc:spChg>
        <pc:spChg chg="mod">
          <ac:chgData name="Johnson, Kathy" userId="S::kjohnson@gwinnetttech.edu::bc454295-a45c-4866-b0f4-dd150e906dc9" providerId="AD" clId="Web-{A5C581AE-BFD6-06EF-00A1-F2A9602A1383}" dt="2020-09-29T15:30:02.037" v="102"/>
          <ac:spMkLst>
            <pc:docMk/>
            <pc:sldMk cId="0" sldId="299"/>
            <ac:spMk id="24578" creationId="{2CCCC540-5985-46FE-8344-87B3A8058AD7}"/>
          </ac:spMkLst>
        </pc:spChg>
        <pc:spChg chg="mod">
          <ac:chgData name="Johnson, Kathy" userId="S::kjohnson@gwinnetttech.edu::bc454295-a45c-4866-b0f4-dd150e906dc9" providerId="AD" clId="Web-{A5C581AE-BFD6-06EF-00A1-F2A9602A1383}" dt="2020-09-29T15:30:15.272" v="119" actId="20577"/>
          <ac:spMkLst>
            <pc:docMk/>
            <pc:sldMk cId="0" sldId="299"/>
            <ac:spMk id="33795" creationId="{6DBD56F1-BE3C-49DD-93A0-3FBFAC2B07AB}"/>
          </ac:spMkLst>
        </pc:spChg>
        <pc:spChg chg="add del">
          <ac:chgData name="Johnson, Kathy" userId="S::kjohnson@gwinnetttech.edu::bc454295-a45c-4866-b0f4-dd150e906dc9" providerId="AD" clId="Web-{A5C581AE-BFD6-06EF-00A1-F2A9602A1383}" dt="2020-09-29T15:30:02.037" v="102"/>
          <ac:spMkLst>
            <pc:docMk/>
            <pc:sldMk cId="0" sldId="299"/>
            <ac:spMk id="33797" creationId="{C2F4CBFA-B385-4B16-B63B-29D40EBF7357}"/>
          </ac:spMkLst>
        </pc:spChg>
        <pc:grpChg chg="add del">
          <ac:chgData name="Johnson, Kathy" userId="S::kjohnson@gwinnetttech.edu::bc454295-a45c-4866-b0f4-dd150e906dc9" providerId="AD" clId="Web-{A5C581AE-BFD6-06EF-00A1-F2A9602A1383}" dt="2020-09-29T15:30:02.037" v="102"/>
          <ac:grpSpMkLst>
            <pc:docMk/>
            <pc:sldMk cId="0" sldId="299"/>
            <ac:grpSpMk id="33798" creationId="{F698CE04-5039-4B4D-B676-5DDF9467EA20}"/>
          </ac:grpSpMkLst>
        </pc:grpChg>
        <pc:picChg chg="add">
          <ac:chgData name="Johnson, Kathy" userId="S::kjohnson@gwinnetttech.edu::bc454295-a45c-4866-b0f4-dd150e906dc9" providerId="AD" clId="Web-{A5C581AE-BFD6-06EF-00A1-F2A9602A1383}" dt="2020-09-29T15:30:02.037" v="102"/>
          <ac:picMkLst>
            <pc:docMk/>
            <pc:sldMk cId="0" sldId="299"/>
            <ac:picMk id="143" creationId="{3AA16612-ACD2-4A16-8F2B-4514FD6BF28F}"/>
          </ac:picMkLst>
        </pc:picChg>
      </pc:sldChg>
      <pc:sldChg chg="del">
        <pc:chgData name="Johnson, Kathy" userId="S::kjohnson@gwinnetttech.edu::bc454295-a45c-4866-b0f4-dd150e906dc9" providerId="AD" clId="Web-{A5C581AE-BFD6-06EF-00A1-F2A9602A1383}" dt="2020-09-29T15:31:05.617" v="132"/>
        <pc:sldMkLst>
          <pc:docMk/>
          <pc:sldMk cId="0" sldId="300"/>
        </pc:sldMkLst>
      </pc:sldChg>
      <pc:sldChg chg="addSp modSp mod setBg">
        <pc:chgData name="Johnson, Kathy" userId="S::kjohnson@gwinnetttech.edu::bc454295-a45c-4866-b0f4-dd150e906dc9" providerId="AD" clId="Web-{A5C581AE-BFD6-06EF-00A1-F2A9602A1383}" dt="2020-09-29T15:37:13.488" v="235" actId="20577"/>
        <pc:sldMkLst>
          <pc:docMk/>
          <pc:sldMk cId="0" sldId="301"/>
        </pc:sldMkLst>
        <pc:spChg chg="add">
          <ac:chgData name="Johnson, Kathy" userId="S::kjohnson@gwinnetttech.edu::bc454295-a45c-4866-b0f4-dd150e906dc9" providerId="AD" clId="Web-{A5C581AE-BFD6-06EF-00A1-F2A9602A1383}" dt="2020-09-29T15:36:36.533" v="210"/>
          <ac:spMkLst>
            <pc:docMk/>
            <pc:sldMk cId="0" sldId="301"/>
            <ac:spMk id="136" creationId="{3B854194-185D-494D-905C-7C7CB2E30F6E}"/>
          </ac:spMkLst>
        </pc:spChg>
        <pc:spChg chg="add">
          <ac:chgData name="Johnson, Kathy" userId="S::kjohnson@gwinnetttech.edu::bc454295-a45c-4866-b0f4-dd150e906dc9" providerId="AD" clId="Web-{A5C581AE-BFD6-06EF-00A1-F2A9602A1383}" dt="2020-09-29T15:36:36.533" v="210"/>
          <ac:spMkLst>
            <pc:docMk/>
            <pc:sldMk cId="0" sldId="301"/>
            <ac:spMk id="138" creationId="{B4F5FA0D-0104-4987-8241-EFF7C85B88DE}"/>
          </ac:spMkLst>
        </pc:spChg>
        <pc:spChg chg="mod">
          <ac:chgData name="Johnson, Kathy" userId="S::kjohnson@gwinnetttech.edu::bc454295-a45c-4866-b0f4-dd150e906dc9" providerId="AD" clId="Web-{A5C581AE-BFD6-06EF-00A1-F2A9602A1383}" dt="2020-09-29T15:36:36.533" v="210"/>
          <ac:spMkLst>
            <pc:docMk/>
            <pc:sldMk cId="0" sldId="301"/>
            <ac:spMk id="28674" creationId="{8B51FA06-15B0-43D1-8BC8-30312283B10D}"/>
          </ac:spMkLst>
        </pc:spChg>
        <pc:spChg chg="mod">
          <ac:chgData name="Johnson, Kathy" userId="S::kjohnson@gwinnetttech.edu::bc454295-a45c-4866-b0f4-dd150e906dc9" providerId="AD" clId="Web-{A5C581AE-BFD6-06EF-00A1-F2A9602A1383}" dt="2020-09-29T15:37:13.488" v="235" actId="20577"/>
          <ac:spMkLst>
            <pc:docMk/>
            <pc:sldMk cId="0" sldId="301"/>
            <ac:spMk id="39939" creationId="{8D2ED58B-E357-42CB-AD37-687DA9EF1E31}"/>
          </ac:spMkLst>
        </pc:spChg>
        <pc:picChg chg="add">
          <ac:chgData name="Johnson, Kathy" userId="S::kjohnson@gwinnetttech.edu::bc454295-a45c-4866-b0f4-dd150e906dc9" providerId="AD" clId="Web-{A5C581AE-BFD6-06EF-00A1-F2A9602A1383}" dt="2020-09-29T15:36:36.533" v="210"/>
          <ac:picMkLst>
            <pc:docMk/>
            <pc:sldMk cId="0" sldId="301"/>
            <ac:picMk id="140" creationId="{2897127E-6CEF-446C-BE87-93B7C46E49D1}"/>
          </ac:picMkLst>
        </pc:picChg>
      </pc:sldChg>
      <pc:sldChg chg="addSp modSp mod setBg">
        <pc:chgData name="Johnson, Kathy" userId="S::kjohnson@gwinnetttech.edu::bc454295-a45c-4866-b0f4-dd150e906dc9" providerId="AD" clId="Web-{A5C581AE-BFD6-06EF-00A1-F2A9602A1383}" dt="2020-09-29T15:34:35.686" v="188" actId="20577"/>
        <pc:sldMkLst>
          <pc:docMk/>
          <pc:sldMk cId="0" sldId="314"/>
        </pc:sldMkLst>
        <pc:spChg chg="add">
          <ac:chgData name="Johnson, Kathy" userId="S::kjohnson@gwinnetttech.edu::bc454295-a45c-4866-b0f4-dd150e906dc9" providerId="AD" clId="Web-{A5C581AE-BFD6-06EF-00A1-F2A9602A1383}" dt="2020-09-29T15:34:24.108" v="180"/>
          <ac:spMkLst>
            <pc:docMk/>
            <pc:sldMk cId="0" sldId="314"/>
            <ac:spMk id="73" creationId="{3B854194-185D-494D-905C-7C7CB2E30F6E}"/>
          </ac:spMkLst>
        </pc:spChg>
        <pc:spChg chg="add">
          <ac:chgData name="Johnson, Kathy" userId="S::kjohnson@gwinnetttech.edu::bc454295-a45c-4866-b0f4-dd150e906dc9" providerId="AD" clId="Web-{A5C581AE-BFD6-06EF-00A1-F2A9602A1383}" dt="2020-09-29T15:34:24.108" v="180"/>
          <ac:spMkLst>
            <pc:docMk/>
            <pc:sldMk cId="0" sldId="314"/>
            <ac:spMk id="75" creationId="{B4F5FA0D-0104-4987-8241-EFF7C85B88DE}"/>
          </ac:spMkLst>
        </pc:spChg>
        <pc:spChg chg="mod">
          <ac:chgData name="Johnson, Kathy" userId="S::kjohnson@gwinnetttech.edu::bc454295-a45c-4866-b0f4-dd150e906dc9" providerId="AD" clId="Web-{A5C581AE-BFD6-06EF-00A1-F2A9602A1383}" dt="2020-09-29T15:34:24.108" v="180"/>
          <ac:spMkLst>
            <pc:docMk/>
            <pc:sldMk cId="0" sldId="314"/>
            <ac:spMk id="40962" creationId="{4449FAF1-22BB-437E-A1AF-30EA2935F9FE}"/>
          </ac:spMkLst>
        </pc:spChg>
        <pc:spChg chg="mod">
          <ac:chgData name="Johnson, Kathy" userId="S::kjohnson@gwinnetttech.edu::bc454295-a45c-4866-b0f4-dd150e906dc9" providerId="AD" clId="Web-{A5C581AE-BFD6-06EF-00A1-F2A9602A1383}" dt="2020-09-29T15:34:35.686" v="188" actId="20577"/>
          <ac:spMkLst>
            <pc:docMk/>
            <pc:sldMk cId="0" sldId="314"/>
            <ac:spMk id="54275" creationId="{78D2C79C-DDC0-4D45-AC1A-9EFF05775414}"/>
          </ac:spMkLst>
        </pc:spChg>
        <pc:picChg chg="add">
          <ac:chgData name="Johnson, Kathy" userId="S::kjohnson@gwinnetttech.edu::bc454295-a45c-4866-b0f4-dd150e906dc9" providerId="AD" clId="Web-{A5C581AE-BFD6-06EF-00A1-F2A9602A1383}" dt="2020-09-29T15:34:24.108" v="180"/>
          <ac:picMkLst>
            <pc:docMk/>
            <pc:sldMk cId="0" sldId="314"/>
            <ac:picMk id="77" creationId="{2897127E-6CEF-446C-BE87-93B7C46E49D1}"/>
          </ac:picMkLst>
        </pc:picChg>
      </pc:sldChg>
      <pc:sldChg chg="addSp modSp mod setBg">
        <pc:chgData name="Johnson, Kathy" userId="S::kjohnson@gwinnetttech.edu::bc454295-a45c-4866-b0f4-dd150e906dc9" providerId="AD" clId="Web-{A5C581AE-BFD6-06EF-00A1-F2A9602A1383}" dt="2020-09-29T15:35:41.110" v="206" actId="20577"/>
        <pc:sldMkLst>
          <pc:docMk/>
          <pc:sldMk cId="0" sldId="316"/>
        </pc:sldMkLst>
        <pc:spChg chg="add">
          <ac:chgData name="Johnson, Kathy" userId="S::kjohnson@gwinnetttech.edu::bc454295-a45c-4866-b0f4-dd150e906dc9" providerId="AD" clId="Web-{A5C581AE-BFD6-06EF-00A1-F2A9602A1383}" dt="2020-09-29T15:35:11.171" v="191"/>
          <ac:spMkLst>
            <pc:docMk/>
            <pc:sldMk cId="0" sldId="316"/>
            <ac:spMk id="136" creationId="{3B854194-185D-494D-905C-7C7CB2E30F6E}"/>
          </ac:spMkLst>
        </pc:spChg>
        <pc:spChg chg="add">
          <ac:chgData name="Johnson, Kathy" userId="S::kjohnson@gwinnetttech.edu::bc454295-a45c-4866-b0f4-dd150e906dc9" providerId="AD" clId="Web-{A5C581AE-BFD6-06EF-00A1-F2A9602A1383}" dt="2020-09-29T15:35:11.171" v="191"/>
          <ac:spMkLst>
            <pc:docMk/>
            <pc:sldMk cId="0" sldId="316"/>
            <ac:spMk id="138" creationId="{B4F5FA0D-0104-4987-8241-EFF7C85B88DE}"/>
          </ac:spMkLst>
        </pc:spChg>
        <pc:spChg chg="mod">
          <ac:chgData name="Johnson, Kathy" userId="S::kjohnson@gwinnetttech.edu::bc454295-a45c-4866-b0f4-dd150e906dc9" providerId="AD" clId="Web-{A5C581AE-BFD6-06EF-00A1-F2A9602A1383}" dt="2020-09-29T15:35:41.110" v="206" actId="20577"/>
          <ac:spMkLst>
            <pc:docMk/>
            <pc:sldMk cId="0" sldId="316"/>
            <ac:spMk id="43010" creationId="{32ED275D-E686-4E9D-B9D5-6483E18B34E1}"/>
          </ac:spMkLst>
        </pc:spChg>
        <pc:spChg chg="mod">
          <ac:chgData name="Johnson, Kathy" userId="S::kjohnson@gwinnetttech.edu::bc454295-a45c-4866-b0f4-dd150e906dc9" providerId="AD" clId="Web-{A5C581AE-BFD6-06EF-00A1-F2A9602A1383}" dt="2020-09-29T15:35:32.281" v="203" actId="20577"/>
          <ac:spMkLst>
            <pc:docMk/>
            <pc:sldMk cId="0" sldId="316"/>
            <ac:spMk id="58371" creationId="{788E8159-65E2-4BFD-9849-5625BA468336}"/>
          </ac:spMkLst>
        </pc:spChg>
        <pc:picChg chg="add">
          <ac:chgData name="Johnson, Kathy" userId="S::kjohnson@gwinnetttech.edu::bc454295-a45c-4866-b0f4-dd150e906dc9" providerId="AD" clId="Web-{A5C581AE-BFD6-06EF-00A1-F2A9602A1383}" dt="2020-09-29T15:35:11.171" v="191"/>
          <ac:picMkLst>
            <pc:docMk/>
            <pc:sldMk cId="0" sldId="316"/>
            <ac:picMk id="140" creationId="{2897127E-6CEF-446C-BE87-93B7C46E49D1}"/>
          </ac:picMkLst>
        </pc:picChg>
      </pc:sldChg>
      <pc:sldChg chg="mod setBg">
        <pc:chgData name="Johnson, Kathy" userId="S::kjohnson@gwinnetttech.edu::bc454295-a45c-4866-b0f4-dd150e906dc9" providerId="AD" clId="Web-{A5C581AE-BFD6-06EF-00A1-F2A9602A1383}" dt="2020-09-29T15:36:22.439" v="209"/>
        <pc:sldMkLst>
          <pc:docMk/>
          <pc:sldMk cId="0" sldId="317"/>
        </pc:sldMkLst>
      </pc:sldChg>
      <pc:sldChg chg="modSp">
        <pc:chgData name="Johnson, Kathy" userId="S::kjohnson@gwinnetttech.edu::bc454295-a45c-4866-b0f4-dd150e906dc9" providerId="AD" clId="Web-{A5C581AE-BFD6-06EF-00A1-F2A9602A1383}" dt="2020-09-29T15:34:56.171" v="190" actId="1076"/>
        <pc:sldMkLst>
          <pc:docMk/>
          <pc:sldMk cId="0" sldId="368"/>
        </pc:sldMkLst>
        <pc:spChg chg="mod">
          <ac:chgData name="Johnson, Kathy" userId="S::kjohnson@gwinnetttech.edu::bc454295-a45c-4866-b0f4-dd150e906dc9" providerId="AD" clId="Web-{A5C581AE-BFD6-06EF-00A1-F2A9602A1383}" dt="2020-09-29T15:34:56.171" v="190" actId="1076"/>
          <ac:spMkLst>
            <pc:docMk/>
            <pc:sldMk cId="0" sldId="368"/>
            <ac:spMk id="52236" creationId="{EEA0C6C4-2309-46D9-853C-F581CED4C346}"/>
          </ac:spMkLst>
        </pc:spChg>
      </pc:sldChg>
      <pc:sldChg chg="addSp modSp mod setBg">
        <pc:chgData name="Johnson, Kathy" userId="S::kjohnson@gwinnetttech.edu::bc454295-a45c-4866-b0f4-dd150e906dc9" providerId="AD" clId="Web-{A5C581AE-BFD6-06EF-00A1-F2A9602A1383}" dt="2020-09-29T15:34:16.420" v="178" actId="20577"/>
        <pc:sldMkLst>
          <pc:docMk/>
          <pc:sldMk cId="0" sldId="369"/>
        </pc:sldMkLst>
        <pc:spChg chg="add">
          <ac:chgData name="Johnson, Kathy" userId="S::kjohnson@gwinnetttech.edu::bc454295-a45c-4866-b0f4-dd150e906dc9" providerId="AD" clId="Web-{A5C581AE-BFD6-06EF-00A1-F2A9602A1383}" dt="2020-09-29T15:33:55.638" v="169"/>
          <ac:spMkLst>
            <pc:docMk/>
            <pc:sldMk cId="0" sldId="369"/>
            <ac:spMk id="73" creationId="{3B854194-185D-494D-905C-7C7CB2E30F6E}"/>
          </ac:spMkLst>
        </pc:spChg>
        <pc:spChg chg="add">
          <ac:chgData name="Johnson, Kathy" userId="S::kjohnson@gwinnetttech.edu::bc454295-a45c-4866-b0f4-dd150e906dc9" providerId="AD" clId="Web-{A5C581AE-BFD6-06EF-00A1-F2A9602A1383}" dt="2020-09-29T15:33:55.638" v="169"/>
          <ac:spMkLst>
            <pc:docMk/>
            <pc:sldMk cId="0" sldId="369"/>
            <ac:spMk id="75" creationId="{B4F5FA0D-0104-4987-8241-EFF7C85B88DE}"/>
          </ac:spMkLst>
        </pc:spChg>
        <pc:spChg chg="mod">
          <ac:chgData name="Johnson, Kathy" userId="S::kjohnson@gwinnetttech.edu::bc454295-a45c-4866-b0f4-dd150e906dc9" providerId="AD" clId="Web-{A5C581AE-BFD6-06EF-00A1-F2A9602A1383}" dt="2020-09-29T15:33:55.638" v="169"/>
          <ac:spMkLst>
            <pc:docMk/>
            <pc:sldMk cId="0" sldId="369"/>
            <ac:spMk id="38914" creationId="{1897CF5A-8DE4-4FBD-B281-F8B8EBBD950B}"/>
          </ac:spMkLst>
        </pc:spChg>
        <pc:spChg chg="mod">
          <ac:chgData name="Johnson, Kathy" userId="S::kjohnson@gwinnetttech.edu::bc454295-a45c-4866-b0f4-dd150e906dc9" providerId="AD" clId="Web-{A5C581AE-BFD6-06EF-00A1-F2A9602A1383}" dt="2020-09-29T15:34:16.420" v="178" actId="20577"/>
          <ac:spMkLst>
            <pc:docMk/>
            <pc:sldMk cId="0" sldId="369"/>
            <ac:spMk id="50179" creationId="{A52C7457-FFF3-4202-8DFF-152A5AEB7608}"/>
          </ac:spMkLst>
        </pc:spChg>
        <pc:picChg chg="add">
          <ac:chgData name="Johnson, Kathy" userId="S::kjohnson@gwinnetttech.edu::bc454295-a45c-4866-b0f4-dd150e906dc9" providerId="AD" clId="Web-{A5C581AE-BFD6-06EF-00A1-F2A9602A1383}" dt="2020-09-29T15:33:55.638" v="169"/>
          <ac:picMkLst>
            <pc:docMk/>
            <pc:sldMk cId="0" sldId="369"/>
            <ac:picMk id="77" creationId="{2897127E-6CEF-446C-BE87-93B7C46E49D1}"/>
          </ac:picMkLst>
        </pc:picChg>
      </pc:sldChg>
      <pc:sldChg chg="addSp delSp modSp mod setBg">
        <pc:chgData name="Johnson, Kathy" userId="S::kjohnson@gwinnetttech.edu::bc454295-a45c-4866-b0f4-dd150e906dc9" providerId="AD" clId="Web-{A5C581AE-BFD6-06EF-00A1-F2A9602A1383}" dt="2020-09-29T15:33:28.059" v="168"/>
        <pc:sldMkLst>
          <pc:docMk/>
          <pc:sldMk cId="0" sldId="391"/>
        </pc:sldMkLst>
        <pc:spChg chg="add del">
          <ac:chgData name="Johnson, Kathy" userId="S::kjohnson@gwinnetttech.edu::bc454295-a45c-4866-b0f4-dd150e906dc9" providerId="AD" clId="Web-{A5C581AE-BFD6-06EF-00A1-F2A9602A1383}" dt="2020-09-29T15:33:28.059" v="168"/>
          <ac:spMkLst>
            <pc:docMk/>
            <pc:sldMk cId="0" sldId="391"/>
            <ac:spMk id="136" creationId="{4351DFE5-F63D-4BE0-BDA9-E3EB88F01AA5}"/>
          </ac:spMkLst>
        </pc:spChg>
        <pc:spChg chg="add">
          <ac:chgData name="Johnson, Kathy" userId="S::kjohnson@gwinnetttech.edu::bc454295-a45c-4866-b0f4-dd150e906dc9" providerId="AD" clId="Web-{A5C581AE-BFD6-06EF-00A1-F2A9602A1383}" dt="2020-09-29T15:33:28.059" v="168"/>
          <ac:spMkLst>
            <pc:docMk/>
            <pc:sldMk cId="0" sldId="391"/>
            <ac:spMk id="200" creationId="{3B854194-185D-494D-905C-7C7CB2E30F6E}"/>
          </ac:spMkLst>
        </pc:spChg>
        <pc:spChg chg="add">
          <ac:chgData name="Johnson, Kathy" userId="S::kjohnson@gwinnetttech.edu::bc454295-a45c-4866-b0f4-dd150e906dc9" providerId="AD" clId="Web-{A5C581AE-BFD6-06EF-00A1-F2A9602A1383}" dt="2020-09-29T15:33:28.059" v="168"/>
          <ac:spMkLst>
            <pc:docMk/>
            <pc:sldMk cId="0" sldId="391"/>
            <ac:spMk id="202" creationId="{B4F5FA0D-0104-4987-8241-EFF7C85B88DE}"/>
          </ac:spMkLst>
        </pc:spChg>
        <pc:spChg chg="mod">
          <ac:chgData name="Johnson, Kathy" userId="S::kjohnson@gwinnetttech.edu::bc454295-a45c-4866-b0f4-dd150e906dc9" providerId="AD" clId="Web-{A5C581AE-BFD6-06EF-00A1-F2A9602A1383}" dt="2020-09-29T15:33:28.059" v="168"/>
          <ac:spMkLst>
            <pc:docMk/>
            <pc:sldMk cId="0" sldId="391"/>
            <ac:spMk id="34818" creationId="{EF76DF91-DE39-401B-8139-BF2F0A39A590}"/>
          </ac:spMkLst>
        </pc:spChg>
        <pc:spChg chg="mod">
          <ac:chgData name="Johnson, Kathy" userId="S::kjohnson@gwinnetttech.edu::bc454295-a45c-4866-b0f4-dd150e906dc9" providerId="AD" clId="Web-{A5C581AE-BFD6-06EF-00A1-F2A9602A1383}" dt="2020-09-29T15:33:28.059" v="168"/>
          <ac:spMkLst>
            <pc:docMk/>
            <pc:sldMk cId="0" sldId="391"/>
            <ac:spMk id="46083" creationId="{13B56E59-3119-44F6-B709-067DE11DF3F5}"/>
          </ac:spMkLst>
        </pc:spChg>
        <pc:picChg chg="add del">
          <ac:chgData name="Johnson, Kathy" userId="S::kjohnson@gwinnetttech.edu::bc454295-a45c-4866-b0f4-dd150e906dc9" providerId="AD" clId="Web-{A5C581AE-BFD6-06EF-00A1-F2A9602A1383}" dt="2020-09-29T15:33:28.059" v="168"/>
          <ac:picMkLst>
            <pc:docMk/>
            <pc:sldMk cId="0" sldId="391"/>
            <ac:picMk id="138" creationId="{3AA16612-ACD2-4A16-8F2B-4514FD6BF28F}"/>
          </ac:picMkLst>
        </pc:picChg>
        <pc:picChg chg="add">
          <ac:chgData name="Johnson, Kathy" userId="S::kjohnson@gwinnetttech.edu::bc454295-a45c-4866-b0f4-dd150e906dc9" providerId="AD" clId="Web-{A5C581AE-BFD6-06EF-00A1-F2A9602A1383}" dt="2020-09-29T15:33:28.059" v="168"/>
          <ac:picMkLst>
            <pc:docMk/>
            <pc:sldMk cId="0" sldId="391"/>
            <ac:picMk id="204" creationId="{2897127E-6CEF-446C-BE87-93B7C46E49D1}"/>
          </ac:picMkLst>
        </pc:picChg>
      </pc:sldChg>
      <pc:sldChg chg="addSp delSp modSp mod setBg">
        <pc:chgData name="Johnson, Kathy" userId="S::kjohnson@gwinnetttech.edu::bc454295-a45c-4866-b0f4-dd150e906dc9" providerId="AD" clId="Web-{A5C581AE-BFD6-06EF-00A1-F2A9602A1383}" dt="2020-09-29T15:31:51.306" v="149" actId="20577"/>
        <pc:sldMkLst>
          <pc:docMk/>
          <pc:sldMk cId="0" sldId="397"/>
        </pc:sldMkLst>
        <pc:spChg chg="add del">
          <ac:chgData name="Johnson, Kathy" userId="S::kjohnson@gwinnetttech.edu::bc454295-a45c-4866-b0f4-dd150e906dc9" providerId="AD" clId="Web-{A5C581AE-BFD6-06EF-00A1-F2A9602A1383}" dt="2020-09-29T15:31:40.743" v="140"/>
          <ac:spMkLst>
            <pc:docMk/>
            <pc:sldMk cId="0" sldId="397"/>
            <ac:spMk id="74" creationId="{49CD2D09-B1BB-4DF5-9E1C-3D21B21EDEFD}"/>
          </ac:spMkLst>
        </pc:spChg>
        <pc:spChg chg="add del">
          <ac:chgData name="Johnson, Kathy" userId="S::kjohnson@gwinnetttech.edu::bc454295-a45c-4866-b0f4-dd150e906dc9" providerId="AD" clId="Web-{A5C581AE-BFD6-06EF-00A1-F2A9602A1383}" dt="2020-09-29T15:31:40.743" v="140"/>
          <ac:spMkLst>
            <pc:docMk/>
            <pc:sldMk cId="0" sldId="397"/>
            <ac:spMk id="78" creationId="{967C29FE-FD32-4AFB-AD20-DBDF5864B2D8}"/>
          </ac:spMkLst>
        </pc:spChg>
        <pc:spChg chg="add">
          <ac:chgData name="Johnson, Kathy" userId="S::kjohnson@gwinnetttech.edu::bc454295-a45c-4866-b0f4-dd150e906dc9" providerId="AD" clId="Web-{A5C581AE-BFD6-06EF-00A1-F2A9602A1383}" dt="2020-09-29T15:31:40.743" v="140"/>
          <ac:spMkLst>
            <pc:docMk/>
            <pc:sldMk cId="0" sldId="397"/>
            <ac:spMk id="138" creationId="{4038CB10-1F5C-4D54-9DF7-12586DE5B007}"/>
          </ac:spMkLst>
        </pc:spChg>
        <pc:spChg chg="add">
          <ac:chgData name="Johnson, Kathy" userId="S::kjohnson@gwinnetttech.edu::bc454295-a45c-4866-b0f4-dd150e906dc9" providerId="AD" clId="Web-{A5C581AE-BFD6-06EF-00A1-F2A9602A1383}" dt="2020-09-29T15:31:40.743" v="140"/>
          <ac:spMkLst>
            <pc:docMk/>
            <pc:sldMk cId="0" sldId="397"/>
            <ac:spMk id="140" creationId="{73ED6512-6858-4552-B699-9A97FE9A4EA2}"/>
          </ac:spMkLst>
        </pc:spChg>
        <pc:spChg chg="mod">
          <ac:chgData name="Johnson, Kathy" userId="S::kjohnson@gwinnetttech.edu::bc454295-a45c-4866-b0f4-dd150e906dc9" providerId="AD" clId="Web-{A5C581AE-BFD6-06EF-00A1-F2A9602A1383}" dt="2020-09-29T15:31:40.743" v="140"/>
          <ac:spMkLst>
            <pc:docMk/>
            <pc:sldMk cId="0" sldId="397"/>
            <ac:spMk id="27650" creationId="{69003F14-EFCE-4FB0-A895-63473FA28D51}"/>
          </ac:spMkLst>
        </pc:spChg>
        <pc:spChg chg="mod ord">
          <ac:chgData name="Johnson, Kathy" userId="S::kjohnson@gwinnetttech.edu::bc454295-a45c-4866-b0f4-dd150e906dc9" providerId="AD" clId="Web-{A5C581AE-BFD6-06EF-00A1-F2A9602A1383}" dt="2020-09-29T15:31:51.306" v="149" actId="20577"/>
          <ac:spMkLst>
            <pc:docMk/>
            <pc:sldMk cId="0" sldId="397"/>
            <ac:spMk id="37891" creationId="{9A3509F3-34D3-4B33-B5C3-68EF699A1DDB}"/>
          </ac:spMkLst>
        </pc:spChg>
        <pc:picChg chg="add del">
          <ac:chgData name="Johnson, Kathy" userId="S::kjohnson@gwinnetttech.edu::bc454295-a45c-4866-b0f4-dd150e906dc9" providerId="AD" clId="Web-{A5C581AE-BFD6-06EF-00A1-F2A9602A1383}" dt="2020-09-29T15:31:40.743" v="140"/>
          <ac:picMkLst>
            <pc:docMk/>
            <pc:sldMk cId="0" sldId="397"/>
            <ac:picMk id="76" creationId="{83355637-BA71-4F63-94C9-E77BF81BDFC0}"/>
          </ac:picMkLst>
        </pc:picChg>
        <pc:picChg chg="mod">
          <ac:chgData name="Johnson, Kathy" userId="S::kjohnson@gwinnetttech.edu::bc454295-a45c-4866-b0f4-dd150e906dc9" providerId="AD" clId="Web-{A5C581AE-BFD6-06EF-00A1-F2A9602A1383}" dt="2020-09-29T15:31:40.743" v="140"/>
          <ac:picMkLst>
            <pc:docMk/>
            <pc:sldMk cId="0" sldId="397"/>
            <ac:picMk id="37892" creationId="{183FC5FB-2841-4D0A-A29F-B464851E1BD7}"/>
          </ac:picMkLst>
        </pc:picChg>
      </pc:sldChg>
      <pc:sldChg chg="addSp delSp modSp mod setClrOvrMap">
        <pc:chgData name="Johnson, Kathy" userId="S::kjohnson@gwinnetttech.edu::bc454295-a45c-4866-b0f4-dd150e906dc9" providerId="AD" clId="Web-{A5C581AE-BFD6-06EF-00A1-F2A9602A1383}" dt="2020-09-29T15:38:23.849" v="247"/>
        <pc:sldMkLst>
          <pc:docMk/>
          <pc:sldMk cId="3073059321" sldId="409"/>
        </pc:sldMkLst>
        <pc:spChg chg="mod">
          <ac:chgData name="Johnson, Kathy" userId="S::kjohnson@gwinnetttech.edu::bc454295-a45c-4866-b0f4-dd150e906dc9" providerId="AD" clId="Web-{A5C581AE-BFD6-06EF-00A1-F2A9602A1383}" dt="2020-09-29T15:38:23.849" v="247"/>
          <ac:spMkLst>
            <pc:docMk/>
            <pc:sldMk cId="3073059321" sldId="409"/>
            <ac:spMk id="2" creationId="{11A2B260-E877-4C74-9F42-6D3B5CED6B6C}"/>
          </ac:spMkLst>
        </pc:spChg>
        <pc:spChg chg="mod">
          <ac:chgData name="Johnson, Kathy" userId="S::kjohnson@gwinnetttech.edu::bc454295-a45c-4866-b0f4-dd150e906dc9" providerId="AD" clId="Web-{A5C581AE-BFD6-06EF-00A1-F2A9602A1383}" dt="2020-09-29T15:38:23.849" v="247"/>
          <ac:spMkLst>
            <pc:docMk/>
            <pc:sldMk cId="3073059321" sldId="409"/>
            <ac:spMk id="3" creationId="{8CCED87D-B1A5-499D-8BA2-C5A9B75F1AF6}"/>
          </ac:spMkLst>
        </pc:spChg>
        <pc:spChg chg="del">
          <ac:chgData name="Johnson, Kathy" userId="S::kjohnson@gwinnetttech.edu::bc454295-a45c-4866-b0f4-dd150e906dc9" providerId="AD" clId="Web-{A5C581AE-BFD6-06EF-00A1-F2A9602A1383}" dt="2020-09-29T15:11:18.549" v="1"/>
          <ac:spMkLst>
            <pc:docMk/>
            <pc:sldMk cId="3073059321" sldId="409"/>
            <ac:spMk id="17" creationId="{3B854194-185D-494D-905C-7C7CB2E30F6E}"/>
          </ac:spMkLst>
        </pc:spChg>
        <pc:spChg chg="del">
          <ac:chgData name="Johnson, Kathy" userId="S::kjohnson@gwinnetttech.edu::bc454295-a45c-4866-b0f4-dd150e906dc9" providerId="AD" clId="Web-{A5C581AE-BFD6-06EF-00A1-F2A9602A1383}" dt="2020-09-29T15:11:18.549" v="1"/>
          <ac:spMkLst>
            <pc:docMk/>
            <pc:sldMk cId="3073059321" sldId="409"/>
            <ac:spMk id="19" creationId="{B4F5FA0D-0104-4987-8241-EFF7C85B88DE}"/>
          </ac:spMkLst>
        </pc:spChg>
        <pc:spChg chg="add del">
          <ac:chgData name="Johnson, Kathy" userId="S::kjohnson@gwinnetttech.edu::bc454295-a45c-4866-b0f4-dd150e906dc9" providerId="AD" clId="Web-{A5C581AE-BFD6-06EF-00A1-F2A9602A1383}" dt="2020-09-29T15:38:23.849" v="247"/>
          <ac:spMkLst>
            <pc:docMk/>
            <pc:sldMk cId="3073059321" sldId="409"/>
            <ac:spMk id="26" creationId="{76EFD3D9-44F0-4267-BCC1-1613E79D8274}"/>
          </ac:spMkLst>
        </pc:spChg>
        <pc:spChg chg="add del">
          <ac:chgData name="Johnson, Kathy" userId="S::kjohnson@gwinnetttech.edu::bc454295-a45c-4866-b0f4-dd150e906dc9" providerId="AD" clId="Web-{A5C581AE-BFD6-06EF-00A1-F2A9602A1383}" dt="2020-09-29T15:38:23.849" v="247"/>
          <ac:spMkLst>
            <pc:docMk/>
            <pc:sldMk cId="3073059321" sldId="409"/>
            <ac:spMk id="28" creationId="{A779A851-95D6-41AF-937A-B0E4B7F6FA8D}"/>
          </ac:spMkLst>
        </pc:spChg>
        <pc:spChg chg="add del">
          <ac:chgData name="Johnson, Kathy" userId="S::kjohnson@gwinnetttech.edu::bc454295-a45c-4866-b0f4-dd150e906dc9" providerId="AD" clId="Web-{A5C581AE-BFD6-06EF-00A1-F2A9602A1383}" dt="2020-09-29T15:38:23.849" v="247"/>
          <ac:spMkLst>
            <pc:docMk/>
            <pc:sldMk cId="3073059321" sldId="409"/>
            <ac:spMk id="30" creationId="{953FB2E7-B6CB-429C-81EB-D9516D6D5C8D}"/>
          </ac:spMkLst>
        </pc:spChg>
        <pc:spChg chg="add del">
          <ac:chgData name="Johnson, Kathy" userId="S::kjohnson@gwinnetttech.edu::bc454295-a45c-4866-b0f4-dd150e906dc9" providerId="AD" clId="Web-{A5C581AE-BFD6-06EF-00A1-F2A9602A1383}" dt="2020-09-29T15:38:23.849" v="247"/>
          <ac:spMkLst>
            <pc:docMk/>
            <pc:sldMk cId="3073059321" sldId="409"/>
            <ac:spMk id="32" creationId="{2EC40DB1-B719-4A13-9A4D-0966B4B27866}"/>
          </ac:spMkLst>
        </pc:spChg>
        <pc:spChg chg="add del">
          <ac:chgData name="Johnson, Kathy" userId="S::kjohnson@gwinnetttech.edu::bc454295-a45c-4866-b0f4-dd150e906dc9" providerId="AD" clId="Web-{A5C581AE-BFD6-06EF-00A1-F2A9602A1383}" dt="2020-09-29T15:38:23.849" v="247"/>
          <ac:spMkLst>
            <pc:docMk/>
            <pc:sldMk cId="3073059321" sldId="409"/>
            <ac:spMk id="34" creationId="{82211336-CFF3-412D-868A-6679C1004C45}"/>
          </ac:spMkLst>
        </pc:spChg>
        <pc:spChg chg="add">
          <ac:chgData name="Johnson, Kathy" userId="S::kjohnson@gwinnetttech.edu::bc454295-a45c-4866-b0f4-dd150e906dc9" providerId="AD" clId="Web-{A5C581AE-BFD6-06EF-00A1-F2A9602A1383}" dt="2020-09-29T15:38:23.849" v="247"/>
          <ac:spMkLst>
            <pc:docMk/>
            <pc:sldMk cId="3073059321" sldId="409"/>
            <ac:spMk id="39" creationId="{2CB6C291-6CAF-46DF-ACFF-AADF0FD03F58}"/>
          </ac:spMkLst>
        </pc:spChg>
        <pc:spChg chg="add">
          <ac:chgData name="Johnson, Kathy" userId="S::kjohnson@gwinnetttech.edu::bc454295-a45c-4866-b0f4-dd150e906dc9" providerId="AD" clId="Web-{A5C581AE-BFD6-06EF-00A1-F2A9602A1383}" dt="2020-09-29T15:38:23.849" v="247"/>
          <ac:spMkLst>
            <pc:docMk/>
            <pc:sldMk cId="3073059321" sldId="409"/>
            <ac:spMk id="43" creationId="{4735DC46-5663-471D-AADB-81E00E65BCC6}"/>
          </ac:spMkLst>
        </pc:spChg>
        <pc:picChg chg="del">
          <ac:chgData name="Johnson, Kathy" userId="S::kjohnson@gwinnetttech.edu::bc454295-a45c-4866-b0f4-dd150e906dc9" providerId="AD" clId="Web-{A5C581AE-BFD6-06EF-00A1-F2A9602A1383}" dt="2020-09-29T15:11:18.549" v="1"/>
          <ac:picMkLst>
            <pc:docMk/>
            <pc:sldMk cId="3073059321" sldId="409"/>
            <ac:picMk id="21" creationId="{2897127E-6CEF-446C-BE87-93B7C46E49D1}"/>
          </ac:picMkLst>
        </pc:picChg>
        <pc:picChg chg="add">
          <ac:chgData name="Johnson, Kathy" userId="S::kjohnson@gwinnetttech.edu::bc454295-a45c-4866-b0f4-dd150e906dc9" providerId="AD" clId="Web-{A5C581AE-BFD6-06EF-00A1-F2A9602A1383}" dt="2020-09-29T15:38:23.849" v="247"/>
          <ac:picMkLst>
            <pc:docMk/>
            <pc:sldMk cId="3073059321" sldId="409"/>
            <ac:picMk id="41" creationId="{1EBADBCA-DA20-4279-93C6-011DEF18AA71}"/>
          </ac:picMkLst>
        </pc:picChg>
      </pc:sldChg>
      <pc:sldChg chg="addSp delSp modSp new mod setBg">
        <pc:chgData name="Johnson, Kathy" userId="S::kjohnson@gwinnetttech.edu::bc454295-a45c-4866-b0f4-dd150e906dc9" providerId="AD" clId="Web-{A5C581AE-BFD6-06EF-00A1-F2A9602A1383}" dt="2020-09-29T15:17:01.231" v="50"/>
        <pc:sldMkLst>
          <pc:docMk/>
          <pc:sldMk cId="3165571584" sldId="411"/>
        </pc:sldMkLst>
        <pc:spChg chg="mod">
          <ac:chgData name="Johnson, Kathy" userId="S::kjohnson@gwinnetttech.edu::bc454295-a45c-4866-b0f4-dd150e906dc9" providerId="AD" clId="Web-{A5C581AE-BFD6-06EF-00A1-F2A9602A1383}" dt="2020-09-29T15:17:01.231" v="50"/>
          <ac:spMkLst>
            <pc:docMk/>
            <pc:sldMk cId="3165571584" sldId="411"/>
            <ac:spMk id="2" creationId="{B5E523E6-EB60-4084-9E9D-99C5B814FDA7}"/>
          </ac:spMkLst>
        </pc:spChg>
        <pc:spChg chg="del">
          <ac:chgData name="Johnson, Kathy" userId="S::kjohnson@gwinnetttech.edu::bc454295-a45c-4866-b0f4-dd150e906dc9" providerId="AD" clId="Web-{A5C581AE-BFD6-06EF-00A1-F2A9602A1383}" dt="2020-09-29T15:17:01.231" v="50"/>
          <ac:spMkLst>
            <pc:docMk/>
            <pc:sldMk cId="3165571584" sldId="411"/>
            <ac:spMk id="3" creationId="{FCEF4000-BFE5-4DB3-A65E-322905215A2A}"/>
          </ac:spMkLst>
        </pc:spChg>
        <pc:spChg chg="add">
          <ac:chgData name="Johnson, Kathy" userId="S::kjohnson@gwinnetttech.edu::bc454295-a45c-4866-b0f4-dd150e906dc9" providerId="AD" clId="Web-{A5C581AE-BFD6-06EF-00A1-F2A9602A1383}" dt="2020-09-29T15:17:01.231" v="50"/>
          <ac:spMkLst>
            <pc:docMk/>
            <pc:sldMk cId="3165571584" sldId="411"/>
            <ac:spMk id="10" creationId="{A4AC5506-6312-4701-8D3C-40187889A947}"/>
          </ac:spMkLst>
        </pc:spChg>
        <pc:graphicFrameChg chg="add mod">
          <ac:chgData name="Johnson, Kathy" userId="S::kjohnson@gwinnetttech.edu::bc454295-a45c-4866-b0f4-dd150e906dc9" providerId="AD" clId="Web-{A5C581AE-BFD6-06EF-00A1-F2A9602A1383}" dt="2020-09-29T15:17:01.231" v="50"/>
          <ac:graphicFrameMkLst>
            <pc:docMk/>
            <pc:sldMk cId="3165571584" sldId="411"/>
            <ac:graphicFrameMk id="5" creationId="{CC50FBDF-E156-4052-B5F0-4AC2099076C7}"/>
          </ac:graphicFrameMkLst>
        </pc:graphicFrameChg>
      </pc:sldChg>
      <pc:sldChg chg="addSp delSp modSp add del replId">
        <pc:chgData name="Johnson, Kathy" userId="S::kjohnson@gwinnetttech.edu::bc454295-a45c-4866-b0f4-dd150e906dc9" providerId="AD" clId="Web-{A5C581AE-BFD6-06EF-00A1-F2A9602A1383}" dt="2020-09-29T15:31:01.304" v="131"/>
        <pc:sldMkLst>
          <pc:docMk/>
          <pc:sldMk cId="2929919772" sldId="412"/>
        </pc:sldMkLst>
        <pc:spChg chg="add del mod">
          <ac:chgData name="Johnson, Kathy" userId="S::kjohnson@gwinnetttech.edu::bc454295-a45c-4866-b0f4-dd150e906dc9" providerId="AD" clId="Web-{A5C581AE-BFD6-06EF-00A1-F2A9602A1383}" dt="2020-09-29T15:30:32.507" v="121"/>
          <ac:spMkLst>
            <pc:docMk/>
            <pc:sldMk cId="2929919772" sldId="412"/>
            <ac:spMk id="2" creationId="{6EF52F7F-8BCE-476B-8F69-F5ADB76840D0}"/>
          </ac:spMkLst>
        </pc:spChg>
        <pc:spChg chg="mod">
          <ac:chgData name="Johnson, Kathy" userId="S::kjohnson@gwinnetttech.edu::bc454295-a45c-4866-b0f4-dd150e906dc9" providerId="AD" clId="Web-{A5C581AE-BFD6-06EF-00A1-F2A9602A1383}" dt="2020-09-29T15:29:18.348" v="89" actId="20577"/>
          <ac:spMkLst>
            <pc:docMk/>
            <pc:sldMk cId="2929919772" sldId="412"/>
            <ac:spMk id="33795" creationId="{6DBD56F1-BE3C-49DD-93A0-3FBFAC2B07AB}"/>
          </ac:spMkLst>
        </pc:spChg>
      </pc:sldChg>
      <pc:sldChg chg="addSp delSp modSp add replId">
        <pc:chgData name="Johnson, Kathy" userId="S::kjohnson@gwinnetttech.edu::bc454295-a45c-4866-b0f4-dd150e906dc9" providerId="AD" clId="Web-{A5C581AE-BFD6-06EF-00A1-F2A9602A1383}" dt="2020-09-29T15:30:53.992" v="130" actId="14100"/>
        <pc:sldMkLst>
          <pc:docMk/>
          <pc:sldMk cId="797753948" sldId="413"/>
        </pc:sldMkLst>
        <pc:spChg chg="add mod">
          <ac:chgData name="Johnson, Kathy" userId="S::kjohnson@gwinnetttech.edu::bc454295-a45c-4866-b0f4-dd150e906dc9" providerId="AD" clId="Web-{A5C581AE-BFD6-06EF-00A1-F2A9602A1383}" dt="2020-09-29T15:30:53.992" v="130" actId="14100"/>
          <ac:spMkLst>
            <pc:docMk/>
            <pc:sldMk cId="797753948" sldId="413"/>
            <ac:spMk id="17" creationId="{4D4D00B9-3278-4B58-BC14-634B6B7C30D1}"/>
          </ac:spMkLst>
        </pc:spChg>
        <pc:spChg chg="add del">
          <ac:chgData name="Johnson, Kathy" userId="S::kjohnson@gwinnetttech.edu::bc454295-a45c-4866-b0f4-dd150e906dc9" providerId="AD" clId="Web-{A5C581AE-BFD6-06EF-00A1-F2A9602A1383}" dt="2020-09-29T15:29:55.740" v="100"/>
          <ac:spMkLst>
            <pc:docMk/>
            <pc:sldMk cId="797753948" sldId="413"/>
            <ac:spMk id="141" creationId="{827B839B-9ADE-406B-8590-F1CAEDED45A1}"/>
          </ac:spMkLst>
        </pc:spChg>
        <pc:spChg chg="add del">
          <ac:chgData name="Johnson, Kathy" userId="S::kjohnson@gwinnetttech.edu::bc454295-a45c-4866-b0f4-dd150e906dc9" providerId="AD" clId="Web-{A5C581AE-BFD6-06EF-00A1-F2A9602A1383}" dt="2020-09-29T15:29:55.740" v="100"/>
          <ac:spMkLst>
            <pc:docMk/>
            <pc:sldMk cId="797753948" sldId="413"/>
            <ac:spMk id="143" creationId="{CFE45BF0-46DB-408C-B5F7-7B11716805D4}"/>
          </ac:spMkLst>
        </pc:spChg>
        <pc:spChg chg="add del">
          <ac:chgData name="Johnson, Kathy" userId="S::kjohnson@gwinnetttech.edu::bc454295-a45c-4866-b0f4-dd150e906dc9" providerId="AD" clId="Web-{A5C581AE-BFD6-06EF-00A1-F2A9602A1383}" dt="2020-09-29T15:29:55.740" v="100"/>
          <ac:spMkLst>
            <pc:docMk/>
            <pc:sldMk cId="797753948" sldId="413"/>
            <ac:spMk id="145" creationId="{2AEBC8F2-97B1-41B4-93F1-2D289E197FBA}"/>
          </ac:spMkLst>
        </pc:spChg>
        <pc:spChg chg="add del">
          <ac:chgData name="Johnson, Kathy" userId="S::kjohnson@gwinnetttech.edu::bc454295-a45c-4866-b0f4-dd150e906dc9" providerId="AD" clId="Web-{A5C581AE-BFD6-06EF-00A1-F2A9602A1383}" dt="2020-09-29T15:29:55.740" v="100"/>
          <ac:spMkLst>
            <pc:docMk/>
            <pc:sldMk cId="797753948" sldId="413"/>
            <ac:spMk id="147" creationId="{472E3A19-F5D5-48FC-BB9C-48C2F68F598B}"/>
          </ac:spMkLst>
        </pc:spChg>
        <pc:spChg chg="add del">
          <ac:chgData name="Johnson, Kathy" userId="S::kjohnson@gwinnetttech.edu::bc454295-a45c-4866-b0f4-dd150e906dc9" providerId="AD" clId="Web-{A5C581AE-BFD6-06EF-00A1-F2A9602A1383}" dt="2020-09-29T15:29:55.740" v="100"/>
          <ac:spMkLst>
            <pc:docMk/>
            <pc:sldMk cId="797753948" sldId="413"/>
            <ac:spMk id="149" creationId="{7A62E32F-BB65-43A8-8EB5-92346890E549}"/>
          </ac:spMkLst>
        </pc:spChg>
        <pc:spChg chg="add del">
          <ac:chgData name="Johnson, Kathy" userId="S::kjohnson@gwinnetttech.edu::bc454295-a45c-4866-b0f4-dd150e906dc9" providerId="AD" clId="Web-{A5C581AE-BFD6-06EF-00A1-F2A9602A1383}" dt="2020-09-29T15:29:55.740" v="100"/>
          <ac:spMkLst>
            <pc:docMk/>
            <pc:sldMk cId="797753948" sldId="413"/>
            <ac:spMk id="151" creationId="{14E91B64-9FCC-451E-AFB4-A827D6329367}"/>
          </ac:spMkLst>
        </pc:spChg>
        <pc:spChg chg="mod">
          <ac:chgData name="Johnson, Kathy" userId="S::kjohnson@gwinnetttech.edu::bc454295-a45c-4866-b0f4-dd150e906dc9" providerId="AD" clId="Web-{A5C581AE-BFD6-06EF-00A1-F2A9602A1383}" dt="2020-09-29T15:29:55.755" v="101"/>
          <ac:spMkLst>
            <pc:docMk/>
            <pc:sldMk cId="797753948" sldId="413"/>
            <ac:spMk id="24578" creationId="{2CCCC540-5985-46FE-8344-87B3A8058AD7}"/>
          </ac:spMkLst>
        </pc:spChg>
        <pc:spChg chg="mod">
          <ac:chgData name="Johnson, Kathy" userId="S::kjohnson@gwinnetttech.edu::bc454295-a45c-4866-b0f4-dd150e906dc9" providerId="AD" clId="Web-{A5C581AE-BFD6-06EF-00A1-F2A9602A1383}" dt="2020-09-29T15:30:37.429" v="122" actId="20577"/>
          <ac:spMkLst>
            <pc:docMk/>
            <pc:sldMk cId="797753948" sldId="413"/>
            <ac:spMk id="33795" creationId="{6DBD56F1-BE3C-49DD-93A0-3FBFAC2B07AB}"/>
          </ac:spMkLst>
        </pc:spChg>
        <pc:spChg chg="add del">
          <ac:chgData name="Johnson, Kathy" userId="S::kjohnson@gwinnetttech.edu::bc454295-a45c-4866-b0f4-dd150e906dc9" providerId="AD" clId="Web-{A5C581AE-BFD6-06EF-00A1-F2A9602A1383}" dt="2020-09-29T15:29:55.755" v="101"/>
          <ac:spMkLst>
            <pc:docMk/>
            <pc:sldMk cId="797753948" sldId="413"/>
            <ac:spMk id="33797" creationId="{C2F4CBFA-B385-4B16-B63B-29D40EBF7357}"/>
          </ac:spMkLst>
        </pc:spChg>
        <pc:spChg chg="add">
          <ac:chgData name="Johnson, Kathy" userId="S::kjohnson@gwinnetttech.edu::bc454295-a45c-4866-b0f4-dd150e906dc9" providerId="AD" clId="Web-{A5C581AE-BFD6-06EF-00A1-F2A9602A1383}" dt="2020-09-29T15:29:55.755" v="101"/>
          <ac:spMkLst>
            <pc:docMk/>
            <pc:sldMk cId="797753948" sldId="413"/>
            <ac:spMk id="33801" creationId="{4351DFE5-F63D-4BE0-BDA9-E3EB88F01AA5}"/>
          </ac:spMkLst>
        </pc:spChg>
        <pc:grpChg chg="add del">
          <ac:chgData name="Johnson, Kathy" userId="S::kjohnson@gwinnetttech.edu::bc454295-a45c-4866-b0f4-dd150e906dc9" providerId="AD" clId="Web-{A5C581AE-BFD6-06EF-00A1-F2A9602A1383}" dt="2020-09-29T15:29:55.755" v="101"/>
          <ac:grpSpMkLst>
            <pc:docMk/>
            <pc:sldMk cId="797753948" sldId="413"/>
            <ac:grpSpMk id="33798" creationId="{F698CE04-5039-4B4D-B676-5DDF9467EA20}"/>
          </ac:grpSpMkLst>
        </pc:grpChg>
        <pc:picChg chg="add">
          <ac:chgData name="Johnson, Kathy" userId="S::kjohnson@gwinnetttech.edu::bc454295-a45c-4866-b0f4-dd150e906dc9" providerId="AD" clId="Web-{A5C581AE-BFD6-06EF-00A1-F2A9602A1383}" dt="2020-09-29T15:29:55.755" v="101"/>
          <ac:picMkLst>
            <pc:docMk/>
            <pc:sldMk cId="797753948" sldId="413"/>
            <ac:picMk id="33802" creationId="{3AA16612-ACD2-4A16-8F2B-4514FD6BF28F}"/>
          </ac:picMkLst>
        </pc:picChg>
      </pc:sldChg>
      <pc:sldChg chg="addSp delSp modSp new mod ord setBg">
        <pc:chgData name="Johnson, Kathy" userId="S::kjohnson@gwinnetttech.edu::bc454295-a45c-4866-b0f4-dd150e906dc9" providerId="AD" clId="Web-{A5C581AE-BFD6-06EF-00A1-F2A9602A1383}" dt="2020-09-29T15:39:31.648" v="288"/>
        <pc:sldMkLst>
          <pc:docMk/>
          <pc:sldMk cId="3914872078" sldId="414"/>
        </pc:sldMkLst>
        <pc:spChg chg="mod">
          <ac:chgData name="Johnson, Kathy" userId="S::kjohnson@gwinnetttech.edu::bc454295-a45c-4866-b0f4-dd150e906dc9" providerId="AD" clId="Web-{A5C581AE-BFD6-06EF-00A1-F2A9602A1383}" dt="2020-09-29T15:39:26.476" v="287"/>
          <ac:spMkLst>
            <pc:docMk/>
            <pc:sldMk cId="3914872078" sldId="414"/>
            <ac:spMk id="2" creationId="{11C8D4AF-331C-4A67-A8A8-45FDECA47739}"/>
          </ac:spMkLst>
        </pc:spChg>
        <pc:spChg chg="del">
          <ac:chgData name="Johnson, Kathy" userId="S::kjohnson@gwinnetttech.edu::bc454295-a45c-4866-b0f4-dd150e906dc9" providerId="AD" clId="Web-{A5C581AE-BFD6-06EF-00A1-F2A9602A1383}" dt="2020-09-29T15:39:26.476" v="287"/>
          <ac:spMkLst>
            <pc:docMk/>
            <pc:sldMk cId="3914872078" sldId="414"/>
            <ac:spMk id="3" creationId="{4FCDE562-F4E2-428E-B06D-CA75F645BEF1}"/>
          </ac:spMkLst>
        </pc:spChg>
        <pc:spChg chg="add">
          <ac:chgData name="Johnson, Kathy" userId="S::kjohnson@gwinnetttech.edu::bc454295-a45c-4866-b0f4-dd150e906dc9" providerId="AD" clId="Web-{A5C581AE-BFD6-06EF-00A1-F2A9602A1383}" dt="2020-09-29T15:39:26.476" v="287"/>
          <ac:spMkLst>
            <pc:docMk/>
            <pc:sldMk cId="3914872078" sldId="414"/>
            <ac:spMk id="8" creationId="{7CB58083-207D-4F1E-8D94-FB2CCB15F72A}"/>
          </ac:spMkLst>
        </pc:spChg>
        <pc:spChg chg="add">
          <ac:chgData name="Johnson, Kathy" userId="S::kjohnson@gwinnetttech.edu::bc454295-a45c-4866-b0f4-dd150e906dc9" providerId="AD" clId="Web-{A5C581AE-BFD6-06EF-00A1-F2A9602A1383}" dt="2020-09-29T15:39:26.476" v="287"/>
          <ac:spMkLst>
            <pc:docMk/>
            <pc:sldMk cId="3914872078" sldId="414"/>
            <ac:spMk id="10" creationId="{86197D16-FE75-4A0E-A0C9-28C0F04A43DF}"/>
          </ac:spMkLst>
        </pc:spChg>
        <pc:picChg chg="add">
          <ac:chgData name="Johnson, Kathy" userId="S::kjohnson@gwinnetttech.edu::bc454295-a45c-4866-b0f4-dd150e906dc9" providerId="AD" clId="Web-{A5C581AE-BFD6-06EF-00A1-F2A9602A1383}" dt="2020-09-29T15:39:26.476" v="287"/>
          <ac:picMkLst>
            <pc:docMk/>
            <pc:sldMk cId="3914872078" sldId="414"/>
            <ac:picMk id="12" creationId="{7B578FCC-1870-4302-A27B-C1862E46CFCB}"/>
          </ac:picMkLst>
        </pc:picChg>
      </pc:sldChg>
    </pc:docChg>
  </pc:docChgLst>
  <pc:docChgLst>
    <pc:chgData name="Johnson, Kathy" userId="S::kjohnson@gwinnetttech.edu::bc454295-a45c-4866-b0f4-dd150e906dc9" providerId="AD" clId="Web-{224C9156-2D75-4C1A-52F0-89B57A2C3C64}"/>
    <pc:docChg chg="modSld">
      <pc:chgData name="Johnson, Kathy" userId="S::kjohnson@gwinnetttech.edu::bc454295-a45c-4866-b0f4-dd150e906dc9" providerId="AD" clId="Web-{224C9156-2D75-4C1A-52F0-89B57A2C3C64}" dt="2020-10-01T16:15:02.702" v="16" actId="20577"/>
      <pc:docMkLst>
        <pc:docMk/>
      </pc:docMkLst>
      <pc:sldChg chg="modSp">
        <pc:chgData name="Johnson, Kathy" userId="S::kjohnson@gwinnetttech.edu::bc454295-a45c-4866-b0f4-dd150e906dc9" providerId="AD" clId="Web-{224C9156-2D75-4C1A-52F0-89B57A2C3C64}" dt="2020-10-01T16:15:01.561" v="14" actId="20577"/>
        <pc:sldMkLst>
          <pc:docMk/>
          <pc:sldMk cId="0" sldId="260"/>
        </pc:sldMkLst>
        <pc:spChg chg="mod">
          <ac:chgData name="Johnson, Kathy" userId="S::kjohnson@gwinnetttech.edu::bc454295-a45c-4866-b0f4-dd150e906dc9" providerId="AD" clId="Web-{224C9156-2D75-4C1A-52F0-89B57A2C3C64}" dt="2020-10-01T16:15:01.561" v="14" actId="20577"/>
          <ac:spMkLst>
            <pc:docMk/>
            <pc:sldMk cId="0" sldId="260"/>
            <ac:spMk id="15363" creationId="{247F96D0-A9D3-4226-9951-3348CC8218B3}"/>
          </ac:spMkLst>
        </pc:spChg>
      </pc:sldChg>
      <pc:sldChg chg="modSp">
        <pc:chgData name="Johnson, Kathy" userId="S::kjohnson@gwinnetttech.edu::bc454295-a45c-4866-b0f4-dd150e906dc9" providerId="AD" clId="Web-{224C9156-2D75-4C1A-52F0-89B57A2C3C64}" dt="2020-10-01T14:50:47.346" v="0" actId="14100"/>
        <pc:sldMkLst>
          <pc:docMk/>
          <pc:sldMk cId="3073059321" sldId="409"/>
        </pc:sldMkLst>
        <pc:spChg chg="mod">
          <ac:chgData name="Johnson, Kathy" userId="S::kjohnson@gwinnetttech.edu::bc454295-a45c-4866-b0f4-dd150e906dc9" providerId="AD" clId="Web-{224C9156-2D75-4C1A-52F0-89B57A2C3C64}" dt="2020-10-01T14:50:47.346" v="0" actId="14100"/>
          <ac:spMkLst>
            <pc:docMk/>
            <pc:sldMk cId="3073059321" sldId="409"/>
            <ac:spMk id="2" creationId="{11A2B260-E877-4C74-9F42-6D3B5CED6B6C}"/>
          </ac:spMkLst>
        </pc:spChg>
      </pc:sldChg>
    </pc:docChg>
  </pc:docChgLst>
  <pc:docChgLst>
    <pc:chgData name="Johnson, Kathy" userId="S::kjohnson@gwinnetttech.edu::bc454295-a45c-4866-b0f4-dd150e906dc9" providerId="AD" clId="Web-{9CF443C3-68ED-2C96-E712-4FC17EF2FD2B}"/>
    <pc:docChg chg="modSld">
      <pc:chgData name="Johnson, Kathy" userId="S::kjohnson@gwinnetttech.edu::bc454295-a45c-4866-b0f4-dd150e906dc9" providerId="AD" clId="Web-{9CF443C3-68ED-2C96-E712-4FC17EF2FD2B}" dt="2023-11-08T15:25:29.995" v="1" actId="20577"/>
      <pc:docMkLst>
        <pc:docMk/>
      </pc:docMkLst>
      <pc:sldChg chg="modSp">
        <pc:chgData name="Johnson, Kathy" userId="S::kjohnson@gwinnetttech.edu::bc454295-a45c-4866-b0f4-dd150e906dc9" providerId="AD" clId="Web-{9CF443C3-68ED-2C96-E712-4FC17EF2FD2B}" dt="2023-11-08T15:25:29.995" v="1" actId="20577"/>
        <pc:sldMkLst>
          <pc:docMk/>
          <pc:sldMk cId="3914872078" sldId="414"/>
        </pc:sldMkLst>
        <pc:spChg chg="mod">
          <ac:chgData name="Johnson, Kathy" userId="S::kjohnson@gwinnetttech.edu::bc454295-a45c-4866-b0f4-dd150e906dc9" providerId="AD" clId="Web-{9CF443C3-68ED-2C96-E712-4FC17EF2FD2B}" dt="2023-11-08T15:25:29.995" v="1" actId="20577"/>
          <ac:spMkLst>
            <pc:docMk/>
            <pc:sldMk cId="3914872078" sldId="414"/>
            <ac:spMk id="3" creationId="{D7F36919-3249-4506-909C-576FBD7EF990}"/>
          </ac:spMkLst>
        </pc:spChg>
      </pc:sldChg>
    </pc:docChg>
  </pc:docChgLst>
  <pc:docChgLst>
    <pc:chgData name="Johnson, Kathy" userId="S::kjohnson@gwinnetttech.edu::bc454295-a45c-4866-b0f4-dd150e906dc9" providerId="AD" clId="Web-{F9DAFBFA-D744-0000-3F80-599849080C6A}"/>
    <pc:docChg chg="addSld delSld modSld">
      <pc:chgData name="Johnson, Kathy" userId="S::kjohnson@gwinnetttech.edu::bc454295-a45c-4866-b0f4-dd150e906dc9" providerId="AD" clId="Web-{F9DAFBFA-D744-0000-3F80-599849080C6A}" dt="2020-10-04T16:02:25.856" v="84"/>
      <pc:docMkLst>
        <pc:docMk/>
      </pc:docMkLst>
      <pc:sldChg chg="mod setBg">
        <pc:chgData name="Johnson, Kathy" userId="S::kjohnson@gwinnetttech.edu::bc454295-a45c-4866-b0f4-dd150e906dc9" providerId="AD" clId="Web-{F9DAFBFA-D744-0000-3F80-599849080C6A}" dt="2020-10-04T16:02:25.856" v="84"/>
        <pc:sldMkLst>
          <pc:docMk/>
          <pc:sldMk cId="0" sldId="293"/>
        </pc:sldMkLst>
      </pc:sldChg>
      <pc:sldChg chg="mod setBg">
        <pc:chgData name="Johnson, Kathy" userId="S::kjohnson@gwinnetttech.edu::bc454295-a45c-4866-b0f4-dd150e906dc9" providerId="AD" clId="Web-{F9DAFBFA-D744-0000-3F80-599849080C6A}" dt="2020-10-04T15:28:26.292" v="0"/>
        <pc:sldMkLst>
          <pc:docMk/>
          <pc:sldMk cId="0" sldId="346"/>
        </pc:sldMkLst>
      </pc:sldChg>
      <pc:sldChg chg="mod setBg">
        <pc:chgData name="Johnson, Kathy" userId="S::kjohnson@gwinnetttech.edu::bc454295-a45c-4866-b0f4-dd150e906dc9" providerId="AD" clId="Web-{F9DAFBFA-D744-0000-3F80-599849080C6A}" dt="2020-10-04T15:28:37.136" v="1"/>
        <pc:sldMkLst>
          <pc:docMk/>
          <pc:sldMk cId="0" sldId="348"/>
        </pc:sldMkLst>
      </pc:sldChg>
      <pc:sldChg chg="modSp">
        <pc:chgData name="Johnson, Kathy" userId="S::kjohnson@gwinnetttech.edu::bc454295-a45c-4866-b0f4-dd150e906dc9" providerId="AD" clId="Web-{F9DAFBFA-D744-0000-3F80-599849080C6A}" dt="2020-10-04T15:28:53.074" v="4" actId="20577"/>
        <pc:sldMkLst>
          <pc:docMk/>
          <pc:sldMk cId="0" sldId="350"/>
        </pc:sldMkLst>
        <pc:spChg chg="mod">
          <ac:chgData name="Johnson, Kathy" userId="S::kjohnson@gwinnetttech.edu::bc454295-a45c-4866-b0f4-dd150e906dc9" providerId="AD" clId="Web-{F9DAFBFA-D744-0000-3F80-599849080C6A}" dt="2020-10-04T15:28:53.074" v="4" actId="20577"/>
          <ac:spMkLst>
            <pc:docMk/>
            <pc:sldMk cId="0" sldId="350"/>
            <ac:spMk id="80898" creationId="{08BA5996-A3B1-47A8-BDA6-5C501125115D}"/>
          </ac:spMkLst>
        </pc:spChg>
      </pc:sldChg>
      <pc:sldChg chg="modSp">
        <pc:chgData name="Johnson, Kathy" userId="S::kjohnson@gwinnetttech.edu::bc454295-a45c-4866-b0f4-dd150e906dc9" providerId="AD" clId="Web-{F9DAFBFA-D744-0000-3F80-599849080C6A}" dt="2020-10-04T15:30:11.060" v="9" actId="20577"/>
        <pc:sldMkLst>
          <pc:docMk/>
          <pc:sldMk cId="0" sldId="352"/>
        </pc:sldMkLst>
        <pc:spChg chg="mod">
          <ac:chgData name="Johnson, Kathy" userId="S::kjohnson@gwinnetttech.edu::bc454295-a45c-4866-b0f4-dd150e906dc9" providerId="AD" clId="Web-{F9DAFBFA-D744-0000-3F80-599849080C6A}" dt="2020-10-04T15:30:11.060" v="9" actId="20577"/>
          <ac:spMkLst>
            <pc:docMk/>
            <pc:sldMk cId="0" sldId="352"/>
            <ac:spMk id="82946" creationId="{073F402C-B275-48F1-A379-ABB2092C183E}"/>
          </ac:spMkLst>
        </pc:spChg>
      </pc:sldChg>
      <pc:sldChg chg="modSp">
        <pc:chgData name="Johnson, Kathy" userId="S::kjohnson@gwinnetttech.edu::bc454295-a45c-4866-b0f4-dd150e906dc9" providerId="AD" clId="Web-{F9DAFBFA-D744-0000-3F80-599849080C6A}" dt="2020-10-04T16:00:46.398" v="80" actId="14100"/>
        <pc:sldMkLst>
          <pc:docMk/>
          <pc:sldMk cId="0" sldId="353"/>
        </pc:sldMkLst>
        <pc:spChg chg="mod">
          <ac:chgData name="Johnson, Kathy" userId="S::kjohnson@gwinnetttech.edu::bc454295-a45c-4866-b0f4-dd150e906dc9" providerId="AD" clId="Web-{F9DAFBFA-D744-0000-3F80-599849080C6A}" dt="2020-10-04T16:00:46.398" v="80" actId="14100"/>
          <ac:spMkLst>
            <pc:docMk/>
            <pc:sldMk cId="0" sldId="353"/>
            <ac:spMk id="119811" creationId="{A02C6451-0254-47DE-AFF4-774C2205B503}"/>
          </ac:spMkLst>
        </pc:spChg>
      </pc:sldChg>
      <pc:sldChg chg="modSp">
        <pc:chgData name="Johnson, Kathy" userId="S::kjohnson@gwinnetttech.edu::bc454295-a45c-4866-b0f4-dd150e906dc9" providerId="AD" clId="Web-{F9DAFBFA-D744-0000-3F80-599849080C6A}" dt="2020-10-04T16:01:24.852" v="81" actId="20577"/>
        <pc:sldMkLst>
          <pc:docMk/>
          <pc:sldMk cId="0" sldId="355"/>
        </pc:sldMkLst>
        <pc:spChg chg="mod">
          <ac:chgData name="Johnson, Kathy" userId="S::kjohnson@gwinnetttech.edu::bc454295-a45c-4866-b0f4-dd150e906dc9" providerId="AD" clId="Web-{F9DAFBFA-D744-0000-3F80-599849080C6A}" dt="2020-10-04T16:01:24.852" v="81" actId="20577"/>
          <ac:spMkLst>
            <pc:docMk/>
            <pc:sldMk cId="0" sldId="355"/>
            <ac:spMk id="123907" creationId="{634E7478-1349-4012-975F-8F9F6F49F2CF}"/>
          </ac:spMkLst>
        </pc:spChg>
      </pc:sldChg>
      <pc:sldChg chg="del">
        <pc:chgData name="Johnson, Kathy" userId="S::kjohnson@gwinnetttech.edu::bc454295-a45c-4866-b0f4-dd150e906dc9" providerId="AD" clId="Web-{F9DAFBFA-D744-0000-3F80-599849080C6A}" dt="2020-10-04T15:31:47.249" v="12"/>
        <pc:sldMkLst>
          <pc:docMk/>
          <pc:sldMk cId="0" sldId="405"/>
        </pc:sldMkLst>
      </pc:sldChg>
      <pc:sldChg chg="addSp delSp modSp mod setBg setClrOvrMap">
        <pc:chgData name="Johnson, Kathy" userId="S::kjohnson@gwinnetttech.edu::bc454295-a45c-4866-b0f4-dd150e906dc9" providerId="AD" clId="Web-{F9DAFBFA-D744-0000-3F80-599849080C6A}" dt="2020-10-04T15:39:04.713" v="68"/>
        <pc:sldMkLst>
          <pc:docMk/>
          <pc:sldMk cId="0" sldId="407"/>
        </pc:sldMkLst>
        <pc:spChg chg="add del">
          <ac:chgData name="Johnson, Kathy" userId="S::kjohnson@gwinnetttech.edu::bc454295-a45c-4866-b0f4-dd150e906dc9" providerId="AD" clId="Web-{F9DAFBFA-D744-0000-3F80-599849080C6A}" dt="2020-10-04T15:39:04.713" v="68"/>
          <ac:spMkLst>
            <pc:docMk/>
            <pc:sldMk cId="0" sldId="407"/>
            <ac:spMk id="78" creationId="{231BF440-39FA-4087-84CC-2EEC0BBDAF29}"/>
          </ac:spMkLst>
        </pc:spChg>
        <pc:spChg chg="add del">
          <ac:chgData name="Johnson, Kathy" userId="S::kjohnson@gwinnetttech.edu::bc454295-a45c-4866-b0f4-dd150e906dc9" providerId="AD" clId="Web-{F9DAFBFA-D744-0000-3F80-599849080C6A}" dt="2020-10-04T15:39:04.713" v="68"/>
          <ac:spMkLst>
            <pc:docMk/>
            <pc:sldMk cId="0" sldId="407"/>
            <ac:spMk id="80" creationId="{F04E4CBA-303B-48BD-8451-C2701CB0EEBF}"/>
          </ac:spMkLst>
        </pc:spChg>
        <pc:spChg chg="add del">
          <ac:chgData name="Johnson, Kathy" userId="S::kjohnson@gwinnetttech.edu::bc454295-a45c-4866-b0f4-dd150e906dc9" providerId="AD" clId="Web-{F9DAFBFA-D744-0000-3F80-599849080C6A}" dt="2020-10-04T15:39:04.713" v="68"/>
          <ac:spMkLst>
            <pc:docMk/>
            <pc:sldMk cId="0" sldId="407"/>
            <ac:spMk id="82" creationId="{F6CA58B3-AFCC-4A40-9882-50D5080879B0}"/>
          </ac:spMkLst>
        </pc:spChg>
        <pc:spChg chg="add del">
          <ac:chgData name="Johnson, Kathy" userId="S::kjohnson@gwinnetttech.edu::bc454295-a45c-4866-b0f4-dd150e906dc9" providerId="AD" clId="Web-{F9DAFBFA-D744-0000-3F80-599849080C6A}" dt="2020-10-04T15:39:04.713" v="68"/>
          <ac:spMkLst>
            <pc:docMk/>
            <pc:sldMk cId="0" sldId="407"/>
            <ac:spMk id="84" creationId="{75C56826-D4E5-42ED-8529-079651CB3005}"/>
          </ac:spMkLst>
        </pc:spChg>
        <pc:spChg chg="add del">
          <ac:chgData name="Johnson, Kathy" userId="S::kjohnson@gwinnetttech.edu::bc454295-a45c-4866-b0f4-dd150e906dc9" providerId="AD" clId="Web-{F9DAFBFA-D744-0000-3F80-599849080C6A}" dt="2020-10-04T15:39:04.713" v="68"/>
          <ac:spMkLst>
            <pc:docMk/>
            <pc:sldMk cId="0" sldId="407"/>
            <ac:spMk id="86" creationId="{82095FCE-EF05-4443-B97A-85DEE3A5CA17}"/>
          </ac:spMkLst>
        </pc:spChg>
        <pc:spChg chg="add del">
          <ac:chgData name="Johnson, Kathy" userId="S::kjohnson@gwinnetttech.edu::bc454295-a45c-4866-b0f4-dd150e906dc9" providerId="AD" clId="Web-{F9DAFBFA-D744-0000-3F80-599849080C6A}" dt="2020-10-04T15:39:04.713" v="68"/>
          <ac:spMkLst>
            <pc:docMk/>
            <pc:sldMk cId="0" sldId="407"/>
            <ac:spMk id="88" creationId="{CA00AE6B-AA30-4CF8-BA6F-339B780AD76C}"/>
          </ac:spMkLst>
        </pc:spChg>
        <pc:spChg chg="add del">
          <ac:chgData name="Johnson, Kathy" userId="S::kjohnson@gwinnetttech.edu::bc454295-a45c-4866-b0f4-dd150e906dc9" providerId="AD" clId="Web-{F9DAFBFA-D744-0000-3F80-599849080C6A}" dt="2020-10-04T15:39:04.698" v="67"/>
          <ac:spMkLst>
            <pc:docMk/>
            <pc:sldMk cId="0" sldId="407"/>
            <ac:spMk id="139" creationId="{6234BCC6-39B9-47D9-8BF8-C665401AE23C}"/>
          </ac:spMkLst>
        </pc:spChg>
        <pc:spChg chg="add del">
          <ac:chgData name="Johnson, Kathy" userId="S::kjohnson@gwinnetttech.edu::bc454295-a45c-4866-b0f4-dd150e906dc9" providerId="AD" clId="Web-{F9DAFBFA-D744-0000-3F80-599849080C6A}" dt="2020-10-04T15:39:04.698" v="67"/>
          <ac:spMkLst>
            <pc:docMk/>
            <pc:sldMk cId="0" sldId="407"/>
            <ac:spMk id="141" creationId="{72A9CE9D-DAC3-40AF-B504-78A64A909F9D}"/>
          </ac:spMkLst>
        </pc:spChg>
        <pc:spChg chg="add del">
          <ac:chgData name="Johnson, Kathy" userId="S::kjohnson@gwinnetttech.edu::bc454295-a45c-4866-b0f4-dd150e906dc9" providerId="AD" clId="Web-{F9DAFBFA-D744-0000-3F80-599849080C6A}" dt="2020-10-04T15:39:04.698" v="67"/>
          <ac:spMkLst>
            <pc:docMk/>
            <pc:sldMk cId="0" sldId="407"/>
            <ac:spMk id="143" creationId="{506D7452-6CDE-4381-86CE-07B2459383D5}"/>
          </ac:spMkLst>
        </pc:spChg>
        <pc:spChg chg="add del">
          <ac:chgData name="Johnson, Kathy" userId="S::kjohnson@gwinnetttech.edu::bc454295-a45c-4866-b0f4-dd150e906dc9" providerId="AD" clId="Web-{F9DAFBFA-D744-0000-3F80-599849080C6A}" dt="2020-10-04T15:39:04.698" v="67"/>
          <ac:spMkLst>
            <pc:docMk/>
            <pc:sldMk cId="0" sldId="407"/>
            <ac:spMk id="145" creationId="{762DA937-8B55-4317-BD32-98D7AF30E39E}"/>
          </ac:spMkLst>
        </pc:spChg>
        <pc:spChg chg="add del">
          <ac:chgData name="Johnson, Kathy" userId="S::kjohnson@gwinnetttech.edu::bc454295-a45c-4866-b0f4-dd150e906dc9" providerId="AD" clId="Web-{F9DAFBFA-D744-0000-3F80-599849080C6A}" dt="2020-10-04T15:39:04.698" v="67"/>
          <ac:spMkLst>
            <pc:docMk/>
            <pc:sldMk cId="0" sldId="407"/>
            <ac:spMk id="147" creationId="{C52EE5A8-045B-4D39-8ED1-513334085EEC}"/>
          </ac:spMkLst>
        </pc:spChg>
        <pc:spChg chg="mod">
          <ac:chgData name="Johnson, Kathy" userId="S::kjohnson@gwinnetttech.edu::bc454295-a45c-4866-b0f4-dd150e906dc9" providerId="AD" clId="Web-{F9DAFBFA-D744-0000-3F80-599849080C6A}" dt="2020-10-04T15:39:04.713" v="68"/>
          <ac:spMkLst>
            <pc:docMk/>
            <pc:sldMk cId="0" sldId="407"/>
            <ac:spMk id="79874" creationId="{ABC0B3B4-1E51-42FC-98F5-1B1A9DC1E719}"/>
          </ac:spMkLst>
        </pc:spChg>
        <pc:spChg chg="del mod">
          <ac:chgData name="Johnson, Kathy" userId="S::kjohnson@gwinnetttech.edu::bc454295-a45c-4866-b0f4-dd150e906dc9" providerId="AD" clId="Web-{F9DAFBFA-D744-0000-3F80-599849080C6A}" dt="2020-10-04T15:38:48.869" v="65"/>
          <ac:spMkLst>
            <pc:docMk/>
            <pc:sldMk cId="0" sldId="407"/>
            <ac:spMk id="111619" creationId="{2043EFFA-988D-494C-8E60-40BC58A69D5B}"/>
          </ac:spMkLst>
        </pc:spChg>
        <pc:spChg chg="del">
          <ac:chgData name="Johnson, Kathy" userId="S::kjohnson@gwinnetttech.edu::bc454295-a45c-4866-b0f4-dd150e906dc9" providerId="AD" clId="Web-{F9DAFBFA-D744-0000-3F80-599849080C6A}" dt="2020-10-04T15:38:33.353" v="64"/>
          <ac:spMkLst>
            <pc:docMk/>
            <pc:sldMk cId="0" sldId="407"/>
            <ac:spMk id="111623" creationId="{A86541C6-61B1-4DAA-B57A-EAF3F24F0491}"/>
          </ac:spMkLst>
        </pc:spChg>
        <pc:spChg chg="del">
          <ac:chgData name="Johnson, Kathy" userId="S::kjohnson@gwinnetttech.edu::bc454295-a45c-4866-b0f4-dd150e906dc9" providerId="AD" clId="Web-{F9DAFBFA-D744-0000-3F80-599849080C6A}" dt="2020-10-04T15:38:33.353" v="64"/>
          <ac:spMkLst>
            <pc:docMk/>
            <pc:sldMk cId="0" sldId="407"/>
            <ac:spMk id="111624" creationId="{71750011-2006-46BB-AFDE-C6E461752333}"/>
          </ac:spMkLst>
        </pc:spChg>
        <pc:spChg chg="add">
          <ac:chgData name="Johnson, Kathy" userId="S::kjohnson@gwinnetttech.edu::bc454295-a45c-4866-b0f4-dd150e906dc9" providerId="AD" clId="Web-{F9DAFBFA-D744-0000-3F80-599849080C6A}" dt="2020-10-04T15:39:04.713" v="68"/>
          <ac:spMkLst>
            <pc:docMk/>
            <pc:sldMk cId="0" sldId="407"/>
            <ac:spMk id="111625" creationId="{823AC064-BC96-4F32-8AE1-B2FD38754823}"/>
          </ac:spMkLst>
        </pc:spChg>
        <pc:picChg chg="mod ord">
          <ac:chgData name="Johnson, Kathy" userId="S::kjohnson@gwinnetttech.edu::bc454295-a45c-4866-b0f4-dd150e906dc9" providerId="AD" clId="Web-{F9DAFBFA-D744-0000-3F80-599849080C6A}" dt="2020-10-04T15:39:04.713" v="68"/>
          <ac:picMkLst>
            <pc:docMk/>
            <pc:sldMk cId="0" sldId="407"/>
            <ac:picMk id="111620" creationId="{B8B3EDE5-CEC2-4BC2-B894-609356300A47}"/>
          </ac:picMkLst>
        </pc:picChg>
        <pc:picChg chg="mod ord">
          <ac:chgData name="Johnson, Kathy" userId="S::kjohnson@gwinnetttech.edu::bc454295-a45c-4866-b0f4-dd150e906dc9" providerId="AD" clId="Web-{F9DAFBFA-D744-0000-3F80-599849080C6A}" dt="2020-10-04T15:39:04.713" v="68"/>
          <ac:picMkLst>
            <pc:docMk/>
            <pc:sldMk cId="0" sldId="407"/>
            <ac:picMk id="111621" creationId="{779F3B6C-697E-42E0-94BA-E9AD57B3CC90}"/>
          </ac:picMkLst>
        </pc:picChg>
        <pc:cxnChg chg="add">
          <ac:chgData name="Johnson, Kathy" userId="S::kjohnson@gwinnetttech.edu::bc454295-a45c-4866-b0f4-dd150e906dc9" providerId="AD" clId="Web-{F9DAFBFA-D744-0000-3F80-599849080C6A}" dt="2020-10-04T15:39:04.713" v="68"/>
          <ac:cxnSpMkLst>
            <pc:docMk/>
            <pc:sldMk cId="0" sldId="407"/>
            <ac:cxnSpMk id="111626" creationId="{7E7C77BC-7138-40B1-A15B-20F57A494629}"/>
          </ac:cxnSpMkLst>
        </pc:cxnChg>
        <pc:cxnChg chg="add">
          <ac:chgData name="Johnson, Kathy" userId="S::kjohnson@gwinnetttech.edu::bc454295-a45c-4866-b0f4-dd150e906dc9" providerId="AD" clId="Web-{F9DAFBFA-D744-0000-3F80-599849080C6A}" dt="2020-10-04T15:39:04.713" v="68"/>
          <ac:cxnSpMkLst>
            <pc:docMk/>
            <pc:sldMk cId="0" sldId="407"/>
            <ac:cxnSpMk id="111627" creationId="{DB146403-F3D6-484B-B2ED-97F9565D0370}"/>
          </ac:cxnSpMkLst>
        </pc:cxnChg>
      </pc:sldChg>
      <pc:sldChg chg="addSp delSp modSp new mod setBg">
        <pc:chgData name="Johnson, Kathy" userId="S::kjohnson@gwinnetttech.edu::bc454295-a45c-4866-b0f4-dd150e906dc9" providerId="AD" clId="Web-{F9DAFBFA-D744-0000-3F80-599849080C6A}" dt="2020-10-04T15:35:50.911" v="40" actId="20577"/>
        <pc:sldMkLst>
          <pc:docMk/>
          <pc:sldMk cId="581472982" sldId="417"/>
        </pc:sldMkLst>
        <pc:spChg chg="mod">
          <ac:chgData name="Johnson, Kathy" userId="S::kjohnson@gwinnetttech.edu::bc454295-a45c-4866-b0f4-dd150e906dc9" providerId="AD" clId="Web-{F9DAFBFA-D744-0000-3F80-599849080C6A}" dt="2020-10-04T15:35:50.911" v="40" actId="20577"/>
          <ac:spMkLst>
            <pc:docMk/>
            <pc:sldMk cId="581472982" sldId="417"/>
            <ac:spMk id="2" creationId="{91AAF494-32FD-45EF-9AF5-58F6A35557A8}"/>
          </ac:spMkLst>
        </pc:spChg>
        <pc:spChg chg="del">
          <ac:chgData name="Johnson, Kathy" userId="S::kjohnson@gwinnetttech.edu::bc454295-a45c-4866-b0f4-dd150e906dc9" providerId="AD" clId="Web-{F9DAFBFA-D744-0000-3F80-599849080C6A}" dt="2020-10-04T15:34:53.206" v="14"/>
          <ac:spMkLst>
            <pc:docMk/>
            <pc:sldMk cId="581472982" sldId="417"/>
            <ac:spMk id="3" creationId="{7A909BB0-59C3-4491-B41F-79B1DEAF0680}"/>
          </ac:spMkLst>
        </pc:spChg>
        <pc:spChg chg="add">
          <ac:chgData name="Johnson, Kathy" userId="S::kjohnson@gwinnetttech.edu::bc454295-a45c-4866-b0f4-dd150e906dc9" providerId="AD" clId="Web-{F9DAFBFA-D744-0000-3F80-599849080C6A}" dt="2020-10-04T15:35:01.832" v="15"/>
          <ac:spMkLst>
            <pc:docMk/>
            <pc:sldMk cId="581472982" sldId="417"/>
            <ac:spMk id="9" creationId="{3A826B85-D58A-48FB-ABB8-881A5F8CC27B}"/>
          </ac:spMkLst>
        </pc:spChg>
        <pc:spChg chg="add">
          <ac:chgData name="Johnson, Kathy" userId="S::kjohnson@gwinnetttech.edu::bc454295-a45c-4866-b0f4-dd150e906dc9" providerId="AD" clId="Web-{F9DAFBFA-D744-0000-3F80-599849080C6A}" dt="2020-10-04T15:35:01.832" v="15"/>
          <ac:spMkLst>
            <pc:docMk/>
            <pc:sldMk cId="581472982" sldId="417"/>
            <ac:spMk id="11" creationId="{20B579A7-44A3-4863-B4F6-E1E3D667A58D}"/>
          </ac:spMkLst>
        </pc:spChg>
        <pc:picChg chg="add mod ord">
          <ac:chgData name="Johnson, Kathy" userId="S::kjohnson@gwinnetttech.edu::bc454295-a45c-4866-b0f4-dd150e906dc9" providerId="AD" clId="Web-{F9DAFBFA-D744-0000-3F80-599849080C6A}" dt="2020-10-04T15:35:01.832" v="15"/>
          <ac:picMkLst>
            <pc:docMk/>
            <pc:sldMk cId="581472982" sldId="417"/>
            <ac:picMk id="4" creationId="{BDB7B071-12AE-44EB-94AC-10B671F25197}"/>
          </ac:picMkLst>
        </pc:picChg>
      </pc:sldChg>
      <pc:sldChg chg="addSp delSp modSp new mod setBg">
        <pc:chgData name="Johnson, Kathy" userId="S::kjohnson@gwinnetttech.edu::bc454295-a45c-4866-b0f4-dd150e906dc9" providerId="AD" clId="Web-{F9DAFBFA-D744-0000-3F80-599849080C6A}" dt="2020-10-04T15:39:35.464" v="70"/>
        <pc:sldMkLst>
          <pc:docMk/>
          <pc:sldMk cId="3680658321" sldId="418"/>
        </pc:sldMkLst>
        <pc:spChg chg="mod">
          <ac:chgData name="Johnson, Kathy" userId="S::kjohnson@gwinnetttech.edu::bc454295-a45c-4866-b0f4-dd150e906dc9" providerId="AD" clId="Web-{F9DAFBFA-D744-0000-3F80-599849080C6A}" dt="2020-10-04T15:39:35.464" v="70"/>
          <ac:spMkLst>
            <pc:docMk/>
            <pc:sldMk cId="3680658321" sldId="418"/>
            <ac:spMk id="2" creationId="{C9AF7CFB-D357-4A72-87C3-413809B2FB46}"/>
          </ac:spMkLst>
        </pc:spChg>
        <pc:spChg chg="del">
          <ac:chgData name="Johnson, Kathy" userId="S::kjohnson@gwinnetttech.edu::bc454295-a45c-4866-b0f4-dd150e906dc9" providerId="AD" clId="Web-{F9DAFBFA-D744-0000-3F80-599849080C6A}" dt="2020-10-04T15:36:51.631" v="44"/>
          <ac:spMkLst>
            <pc:docMk/>
            <pc:sldMk cId="3680658321" sldId="418"/>
            <ac:spMk id="3" creationId="{E3472674-413F-4F11-B88B-E085D9C7E79C}"/>
          </ac:spMkLst>
        </pc:spChg>
        <pc:spChg chg="add del">
          <ac:chgData name="Johnson, Kathy" userId="S::kjohnson@gwinnetttech.edu::bc454295-a45c-4866-b0f4-dd150e906dc9" providerId="AD" clId="Web-{F9DAFBFA-D744-0000-3F80-599849080C6A}" dt="2020-10-04T15:39:24.933" v="69"/>
          <ac:spMkLst>
            <pc:docMk/>
            <pc:sldMk cId="3680658321" sldId="418"/>
            <ac:spMk id="9" creationId="{F2FAFEDC-61F8-4E0E-928C-61B67D5D28BC}"/>
          </ac:spMkLst>
        </pc:spChg>
        <pc:spChg chg="add del">
          <ac:chgData name="Johnson, Kathy" userId="S::kjohnson@gwinnetttech.edu::bc454295-a45c-4866-b0f4-dd150e906dc9" providerId="AD" clId="Web-{F9DAFBFA-D744-0000-3F80-599849080C6A}" dt="2020-10-04T15:39:35.464" v="70"/>
          <ac:spMkLst>
            <pc:docMk/>
            <pc:sldMk cId="3680658321" sldId="418"/>
            <ac:spMk id="12" creationId="{33CD251C-A887-4D2F-925B-FC097198538B}"/>
          </ac:spMkLst>
        </pc:spChg>
        <pc:spChg chg="add">
          <ac:chgData name="Johnson, Kathy" userId="S::kjohnson@gwinnetttech.edu::bc454295-a45c-4866-b0f4-dd150e906dc9" providerId="AD" clId="Web-{F9DAFBFA-D744-0000-3F80-599849080C6A}" dt="2020-10-04T15:39:35.464" v="70"/>
          <ac:spMkLst>
            <pc:docMk/>
            <pc:sldMk cId="3680658321" sldId="418"/>
            <ac:spMk id="23" creationId="{823AC064-BC96-4F32-8AE1-B2FD38754823}"/>
          </ac:spMkLst>
        </pc:spChg>
        <pc:grpChg chg="add del">
          <ac:chgData name="Johnson, Kathy" userId="S::kjohnson@gwinnetttech.edu::bc454295-a45c-4866-b0f4-dd150e906dc9" providerId="AD" clId="Web-{F9DAFBFA-D744-0000-3F80-599849080C6A}" dt="2020-10-04T15:39:35.464" v="70"/>
          <ac:grpSpMkLst>
            <pc:docMk/>
            <pc:sldMk cId="3680658321" sldId="418"/>
            <ac:grpSpMk id="14" creationId="{770AE191-D2EA-45C9-A44D-830C188F74CB}"/>
          </ac:grpSpMkLst>
        </pc:grpChg>
        <pc:picChg chg="add mod ord">
          <ac:chgData name="Johnson, Kathy" userId="S::kjohnson@gwinnetttech.edu::bc454295-a45c-4866-b0f4-dd150e906dc9" providerId="AD" clId="Web-{F9DAFBFA-D744-0000-3F80-599849080C6A}" dt="2020-10-04T15:39:35.464" v="70"/>
          <ac:picMkLst>
            <pc:docMk/>
            <pc:sldMk cId="3680658321" sldId="418"/>
            <ac:picMk id="4" creationId="{648EC267-D2D5-4232-A00B-F49ED7987BF6}"/>
          </ac:picMkLst>
        </pc:picChg>
        <pc:picChg chg="add mod">
          <ac:chgData name="Johnson, Kathy" userId="S::kjohnson@gwinnetttech.edu::bc454295-a45c-4866-b0f4-dd150e906dc9" providerId="AD" clId="Web-{F9DAFBFA-D744-0000-3F80-599849080C6A}" dt="2020-10-04T15:39:35.464" v="70"/>
          <ac:picMkLst>
            <pc:docMk/>
            <pc:sldMk cId="3680658321" sldId="418"/>
            <ac:picMk id="5" creationId="{1641949C-9DDF-4CCD-B970-A5D34B432D20}"/>
          </ac:picMkLst>
        </pc:picChg>
        <pc:cxnChg chg="add">
          <ac:chgData name="Johnson, Kathy" userId="S::kjohnson@gwinnetttech.edu::bc454295-a45c-4866-b0f4-dd150e906dc9" providerId="AD" clId="Web-{F9DAFBFA-D744-0000-3F80-599849080C6A}" dt="2020-10-04T15:39:35.464" v="70"/>
          <ac:cxnSpMkLst>
            <pc:docMk/>
            <pc:sldMk cId="3680658321" sldId="418"/>
            <ac:cxnSpMk id="21" creationId="{DB146403-F3D6-484B-B2ED-97F9565D0370}"/>
          </ac:cxnSpMkLst>
        </pc:cxnChg>
        <pc:cxnChg chg="add">
          <ac:chgData name="Johnson, Kathy" userId="S::kjohnson@gwinnetttech.edu::bc454295-a45c-4866-b0f4-dd150e906dc9" providerId="AD" clId="Web-{F9DAFBFA-D744-0000-3F80-599849080C6A}" dt="2020-10-04T15:39:35.464" v="70"/>
          <ac:cxnSpMkLst>
            <pc:docMk/>
            <pc:sldMk cId="3680658321" sldId="418"/>
            <ac:cxnSpMk id="25" creationId="{7E7C77BC-7138-40B1-A15B-20F57A494629}"/>
          </ac:cxnSpMkLst>
        </pc:cxnChg>
      </pc:sldChg>
    </pc:docChg>
  </pc:docChgLst>
  <pc:docChgLst>
    <pc:chgData name="Johnson, Kathy" userId="S::kjohnson@gwinnetttech.edu::bc454295-a45c-4866-b0f4-dd150e906dc9" providerId="AD" clId="Web-{6200EF6A-1C70-4CAE-ABF9-8E2271F5D378}"/>
    <pc:docChg chg="addSld modSld">
      <pc:chgData name="Johnson, Kathy" userId="S::kjohnson@gwinnetttech.edu::bc454295-a45c-4866-b0f4-dd150e906dc9" providerId="AD" clId="Web-{6200EF6A-1C70-4CAE-ABF9-8E2271F5D378}" dt="2020-10-08T12:46:50.609" v="66" actId="14100"/>
      <pc:docMkLst>
        <pc:docMk/>
      </pc:docMkLst>
      <pc:sldChg chg="addSp delSp modSp new mod setBg">
        <pc:chgData name="Johnson, Kathy" userId="S::kjohnson@gwinnetttech.edu::bc454295-a45c-4866-b0f4-dd150e906dc9" providerId="AD" clId="Web-{6200EF6A-1C70-4CAE-ABF9-8E2271F5D378}" dt="2020-10-08T12:43:39.278" v="12"/>
        <pc:sldMkLst>
          <pc:docMk/>
          <pc:sldMk cId="923790479" sldId="420"/>
        </pc:sldMkLst>
        <pc:spChg chg="mod">
          <ac:chgData name="Johnson, Kathy" userId="S::kjohnson@gwinnetttech.edu::bc454295-a45c-4866-b0f4-dd150e906dc9" providerId="AD" clId="Web-{6200EF6A-1C70-4CAE-ABF9-8E2271F5D378}" dt="2020-10-08T12:43:39.278" v="12"/>
          <ac:spMkLst>
            <pc:docMk/>
            <pc:sldMk cId="923790479" sldId="420"/>
            <ac:spMk id="2" creationId="{AB3C2876-B920-496E-9120-459CCFBBFC06}"/>
          </ac:spMkLst>
        </pc:spChg>
        <pc:spChg chg="del">
          <ac:chgData name="Johnson, Kathy" userId="S::kjohnson@gwinnetttech.edu::bc454295-a45c-4866-b0f4-dd150e906dc9" providerId="AD" clId="Web-{6200EF6A-1C70-4CAE-ABF9-8E2271F5D378}" dt="2020-10-08T12:43:22.247" v="1"/>
          <ac:spMkLst>
            <pc:docMk/>
            <pc:sldMk cId="923790479" sldId="420"/>
            <ac:spMk id="3" creationId="{5ECD183E-62B0-43E1-A985-527A23AB5ECB}"/>
          </ac:spMkLst>
        </pc:spChg>
        <pc:spChg chg="add">
          <ac:chgData name="Johnson, Kathy" userId="S::kjohnson@gwinnetttech.edu::bc454295-a45c-4866-b0f4-dd150e906dc9" providerId="AD" clId="Web-{6200EF6A-1C70-4CAE-ABF9-8E2271F5D378}" dt="2020-10-08T12:43:39.278" v="12"/>
          <ac:spMkLst>
            <pc:docMk/>
            <pc:sldMk cId="923790479" sldId="420"/>
            <ac:spMk id="9" creationId="{86295E7F-EA66-480B-B001-C8BE7CD61903}"/>
          </ac:spMkLst>
        </pc:spChg>
        <pc:picChg chg="add mod ord">
          <ac:chgData name="Johnson, Kathy" userId="S::kjohnson@gwinnetttech.edu::bc454295-a45c-4866-b0f4-dd150e906dc9" providerId="AD" clId="Web-{6200EF6A-1C70-4CAE-ABF9-8E2271F5D378}" dt="2020-10-08T12:43:39.278" v="12"/>
          <ac:picMkLst>
            <pc:docMk/>
            <pc:sldMk cId="923790479" sldId="420"/>
            <ac:picMk id="4" creationId="{59998407-AC19-4FB4-81E6-93CFA15A56B5}"/>
          </ac:picMkLst>
        </pc:picChg>
        <pc:cxnChg chg="add">
          <ac:chgData name="Johnson, Kathy" userId="S::kjohnson@gwinnetttech.edu::bc454295-a45c-4866-b0f4-dd150e906dc9" providerId="AD" clId="Web-{6200EF6A-1C70-4CAE-ABF9-8E2271F5D378}" dt="2020-10-08T12:43:39.278" v="12"/>
          <ac:cxnSpMkLst>
            <pc:docMk/>
            <pc:sldMk cId="923790479" sldId="420"/>
            <ac:cxnSpMk id="11" creationId="{E126E481-B945-4179-BD79-05E96E9B29E1}"/>
          </ac:cxnSpMkLst>
        </pc:cxnChg>
      </pc:sldChg>
      <pc:sldChg chg="addSp delSp modSp new mod setBg">
        <pc:chgData name="Johnson, Kathy" userId="S::kjohnson@gwinnetttech.edu::bc454295-a45c-4866-b0f4-dd150e906dc9" providerId="AD" clId="Web-{6200EF6A-1C70-4CAE-ABF9-8E2271F5D378}" dt="2020-10-08T12:44:37.076" v="28"/>
        <pc:sldMkLst>
          <pc:docMk/>
          <pc:sldMk cId="3539144913" sldId="421"/>
        </pc:sldMkLst>
        <pc:spChg chg="mod">
          <ac:chgData name="Johnson, Kathy" userId="S::kjohnson@gwinnetttech.edu::bc454295-a45c-4866-b0f4-dd150e906dc9" providerId="AD" clId="Web-{6200EF6A-1C70-4CAE-ABF9-8E2271F5D378}" dt="2020-10-08T12:44:37.076" v="28"/>
          <ac:spMkLst>
            <pc:docMk/>
            <pc:sldMk cId="3539144913" sldId="421"/>
            <ac:spMk id="2" creationId="{9EFB3B2B-A721-4B38-A600-B9F1004C5799}"/>
          </ac:spMkLst>
        </pc:spChg>
        <pc:spChg chg="del">
          <ac:chgData name="Johnson, Kathy" userId="S::kjohnson@gwinnetttech.edu::bc454295-a45c-4866-b0f4-dd150e906dc9" providerId="AD" clId="Web-{6200EF6A-1C70-4CAE-ABF9-8E2271F5D378}" dt="2020-10-08T12:44:25.810" v="14"/>
          <ac:spMkLst>
            <pc:docMk/>
            <pc:sldMk cId="3539144913" sldId="421"/>
            <ac:spMk id="3" creationId="{FE10A34F-D82E-4A6C-8CBA-01F87D5AA24E}"/>
          </ac:spMkLst>
        </pc:spChg>
        <pc:spChg chg="add">
          <ac:chgData name="Johnson, Kathy" userId="S::kjohnson@gwinnetttech.edu::bc454295-a45c-4866-b0f4-dd150e906dc9" providerId="AD" clId="Web-{6200EF6A-1C70-4CAE-ABF9-8E2271F5D378}" dt="2020-10-08T12:44:37.076" v="28"/>
          <ac:spMkLst>
            <pc:docMk/>
            <pc:sldMk cId="3539144913" sldId="421"/>
            <ac:spMk id="9" creationId="{86295E7F-EA66-480B-B001-C8BE7CD61903}"/>
          </ac:spMkLst>
        </pc:spChg>
        <pc:picChg chg="add mod ord">
          <ac:chgData name="Johnson, Kathy" userId="S::kjohnson@gwinnetttech.edu::bc454295-a45c-4866-b0f4-dd150e906dc9" providerId="AD" clId="Web-{6200EF6A-1C70-4CAE-ABF9-8E2271F5D378}" dt="2020-10-08T12:44:37.076" v="28"/>
          <ac:picMkLst>
            <pc:docMk/>
            <pc:sldMk cId="3539144913" sldId="421"/>
            <ac:picMk id="4" creationId="{E30088C9-638E-452D-A648-86695F013722}"/>
          </ac:picMkLst>
        </pc:picChg>
        <pc:cxnChg chg="add">
          <ac:chgData name="Johnson, Kathy" userId="S::kjohnson@gwinnetttech.edu::bc454295-a45c-4866-b0f4-dd150e906dc9" providerId="AD" clId="Web-{6200EF6A-1C70-4CAE-ABF9-8E2271F5D378}" dt="2020-10-08T12:44:37.076" v="28"/>
          <ac:cxnSpMkLst>
            <pc:docMk/>
            <pc:sldMk cId="3539144913" sldId="421"/>
            <ac:cxnSpMk id="11" creationId="{E126E481-B945-4179-BD79-05E96E9B29E1}"/>
          </ac:cxnSpMkLst>
        </pc:cxnChg>
      </pc:sldChg>
      <pc:sldChg chg="addSp delSp modSp new mod setBg">
        <pc:chgData name="Johnson, Kathy" userId="S::kjohnson@gwinnetttech.edu::bc454295-a45c-4866-b0f4-dd150e906dc9" providerId="AD" clId="Web-{6200EF6A-1C70-4CAE-ABF9-8E2271F5D378}" dt="2020-10-08T12:45:43.436" v="49"/>
        <pc:sldMkLst>
          <pc:docMk/>
          <pc:sldMk cId="4152910264" sldId="422"/>
        </pc:sldMkLst>
        <pc:spChg chg="mod">
          <ac:chgData name="Johnson, Kathy" userId="S::kjohnson@gwinnetttech.edu::bc454295-a45c-4866-b0f4-dd150e906dc9" providerId="AD" clId="Web-{6200EF6A-1C70-4CAE-ABF9-8E2271F5D378}" dt="2020-10-08T12:45:43.436" v="49"/>
          <ac:spMkLst>
            <pc:docMk/>
            <pc:sldMk cId="4152910264" sldId="422"/>
            <ac:spMk id="2" creationId="{47F0F412-B406-4502-B7B1-44C0AEADDDE3}"/>
          </ac:spMkLst>
        </pc:spChg>
        <pc:spChg chg="del">
          <ac:chgData name="Johnson, Kathy" userId="S::kjohnson@gwinnetttech.edu::bc454295-a45c-4866-b0f4-dd150e906dc9" providerId="AD" clId="Web-{6200EF6A-1C70-4CAE-ABF9-8E2271F5D378}" dt="2020-10-08T12:45:30.546" v="46"/>
          <ac:spMkLst>
            <pc:docMk/>
            <pc:sldMk cId="4152910264" sldId="422"/>
            <ac:spMk id="3" creationId="{B3589399-4769-4BA8-94E9-171E394AAC86}"/>
          </ac:spMkLst>
        </pc:spChg>
        <pc:spChg chg="add">
          <ac:chgData name="Johnson, Kathy" userId="S::kjohnson@gwinnetttech.edu::bc454295-a45c-4866-b0f4-dd150e906dc9" providerId="AD" clId="Web-{6200EF6A-1C70-4CAE-ABF9-8E2271F5D378}" dt="2020-10-08T12:45:43.436" v="49"/>
          <ac:spMkLst>
            <pc:docMk/>
            <pc:sldMk cId="4152910264" sldId="422"/>
            <ac:spMk id="6" creationId="{80DF40B2-80F7-4E71-B46C-284163F3654A}"/>
          </ac:spMkLst>
        </pc:spChg>
        <pc:spChg chg="add">
          <ac:chgData name="Johnson, Kathy" userId="S::kjohnson@gwinnetttech.edu::bc454295-a45c-4866-b0f4-dd150e906dc9" providerId="AD" clId="Web-{6200EF6A-1C70-4CAE-ABF9-8E2271F5D378}" dt="2020-10-08T12:45:43.436" v="49"/>
          <ac:spMkLst>
            <pc:docMk/>
            <pc:sldMk cId="4152910264" sldId="422"/>
            <ac:spMk id="8" creationId="{75FD2258-A655-4B8E-AAC0-44093F0C9CFE}"/>
          </ac:spMkLst>
        </pc:spChg>
        <pc:spChg chg="add del">
          <ac:chgData name="Johnson, Kathy" userId="S::kjohnson@gwinnetttech.edu::bc454295-a45c-4866-b0f4-dd150e906dc9" providerId="AD" clId="Web-{6200EF6A-1C70-4CAE-ABF9-8E2271F5D378}" dt="2020-10-08T12:45:43.436" v="48"/>
          <ac:spMkLst>
            <pc:docMk/>
            <pc:sldMk cId="4152910264" sldId="422"/>
            <ac:spMk id="9" creationId="{86295E7F-EA66-480B-B001-C8BE7CD61903}"/>
          </ac:spMkLst>
        </pc:spChg>
        <pc:picChg chg="add mod ord">
          <ac:chgData name="Johnson, Kathy" userId="S::kjohnson@gwinnetttech.edu::bc454295-a45c-4866-b0f4-dd150e906dc9" providerId="AD" clId="Web-{6200EF6A-1C70-4CAE-ABF9-8E2271F5D378}" dt="2020-10-08T12:45:43.436" v="49"/>
          <ac:picMkLst>
            <pc:docMk/>
            <pc:sldMk cId="4152910264" sldId="422"/>
            <ac:picMk id="4" creationId="{10F2E49C-5B42-404E-8233-10F1847623A4}"/>
          </ac:picMkLst>
        </pc:picChg>
        <pc:cxnChg chg="add del">
          <ac:chgData name="Johnson, Kathy" userId="S::kjohnson@gwinnetttech.edu::bc454295-a45c-4866-b0f4-dd150e906dc9" providerId="AD" clId="Web-{6200EF6A-1C70-4CAE-ABF9-8E2271F5D378}" dt="2020-10-08T12:45:43.436" v="48"/>
          <ac:cxnSpMkLst>
            <pc:docMk/>
            <pc:sldMk cId="4152910264" sldId="422"/>
            <ac:cxnSpMk id="11" creationId="{E126E481-B945-4179-BD79-05E96E9B29E1}"/>
          </ac:cxnSpMkLst>
        </pc:cxnChg>
      </pc:sldChg>
      <pc:sldChg chg="addSp delSp modSp new mod setBg">
        <pc:chgData name="Johnson, Kathy" userId="S::kjohnson@gwinnetttech.edu::bc454295-a45c-4866-b0f4-dd150e906dc9" providerId="AD" clId="Web-{6200EF6A-1C70-4CAE-ABF9-8E2271F5D378}" dt="2020-10-08T12:46:50.609" v="66" actId="14100"/>
        <pc:sldMkLst>
          <pc:docMk/>
          <pc:sldMk cId="680952546" sldId="423"/>
        </pc:sldMkLst>
        <pc:spChg chg="mod">
          <ac:chgData name="Johnson, Kathy" userId="S::kjohnson@gwinnetttech.edu::bc454295-a45c-4866-b0f4-dd150e906dc9" providerId="AD" clId="Web-{6200EF6A-1C70-4CAE-ABF9-8E2271F5D378}" dt="2020-10-08T12:46:50.609" v="66" actId="14100"/>
          <ac:spMkLst>
            <pc:docMk/>
            <pc:sldMk cId="680952546" sldId="423"/>
            <ac:spMk id="2" creationId="{B464A71D-6F65-4157-9717-7CEEFFAB4777}"/>
          </ac:spMkLst>
        </pc:spChg>
        <pc:spChg chg="del">
          <ac:chgData name="Johnson, Kathy" userId="S::kjohnson@gwinnetttech.edu::bc454295-a45c-4866-b0f4-dd150e906dc9" providerId="AD" clId="Web-{6200EF6A-1C70-4CAE-ABF9-8E2271F5D378}" dt="2020-10-08T12:46:22.718" v="51"/>
          <ac:spMkLst>
            <pc:docMk/>
            <pc:sldMk cId="680952546" sldId="423"/>
            <ac:spMk id="3" creationId="{85ABA3B4-6A9A-43B8-A236-A6FA9BDC5E8A}"/>
          </ac:spMkLst>
        </pc:spChg>
        <pc:spChg chg="add">
          <ac:chgData name="Johnson, Kathy" userId="S::kjohnson@gwinnetttech.edu::bc454295-a45c-4866-b0f4-dd150e906dc9" providerId="AD" clId="Web-{6200EF6A-1C70-4CAE-ABF9-8E2271F5D378}" dt="2020-10-08T12:46:42.406" v="64"/>
          <ac:spMkLst>
            <pc:docMk/>
            <pc:sldMk cId="680952546" sldId="423"/>
            <ac:spMk id="9" creationId="{026A84AF-6F58-471A-BF1F-10D8C03511C4}"/>
          </ac:spMkLst>
        </pc:spChg>
        <pc:picChg chg="add mod ord">
          <ac:chgData name="Johnson, Kathy" userId="S::kjohnson@gwinnetttech.edu::bc454295-a45c-4866-b0f4-dd150e906dc9" providerId="AD" clId="Web-{6200EF6A-1C70-4CAE-ABF9-8E2271F5D378}" dt="2020-10-08T12:46:42.406" v="64"/>
          <ac:picMkLst>
            <pc:docMk/>
            <pc:sldMk cId="680952546" sldId="423"/>
            <ac:picMk id="4" creationId="{9863A656-4AC8-4C95-B41E-57992E666D95}"/>
          </ac:picMkLst>
        </pc:picChg>
      </pc:sldChg>
    </pc:docChg>
  </pc:docChgLst>
  <pc:docChgLst>
    <pc:chgData name="Johnson, Kathy" userId="S::kjohnson@gwinnetttech.edu::bc454295-a45c-4866-b0f4-dd150e906dc9" providerId="AD" clId="Web-{B72139CD-8CD1-C8EF-EEA4-C112B718C4A7}"/>
    <pc:docChg chg="modSld">
      <pc:chgData name="Johnson, Kathy" userId="S::kjohnson@gwinnetttech.edu::bc454295-a45c-4866-b0f4-dd150e906dc9" providerId="AD" clId="Web-{B72139CD-8CD1-C8EF-EEA4-C112B718C4A7}" dt="2022-11-15T15:48:03.660" v="0" actId="1076"/>
      <pc:docMkLst>
        <pc:docMk/>
      </pc:docMkLst>
      <pc:sldChg chg="modSp">
        <pc:chgData name="Johnson, Kathy" userId="S::kjohnson@gwinnetttech.edu::bc454295-a45c-4866-b0f4-dd150e906dc9" providerId="AD" clId="Web-{B72139CD-8CD1-C8EF-EEA4-C112B718C4A7}" dt="2022-11-15T15:48:03.660" v="0" actId="1076"/>
        <pc:sldMkLst>
          <pc:docMk/>
          <pc:sldMk cId="3165571584" sldId="411"/>
        </pc:sldMkLst>
        <pc:graphicFrameChg chg="mod">
          <ac:chgData name="Johnson, Kathy" userId="S::kjohnson@gwinnetttech.edu::bc454295-a45c-4866-b0f4-dd150e906dc9" providerId="AD" clId="Web-{B72139CD-8CD1-C8EF-EEA4-C112B718C4A7}" dt="2022-11-15T15:48:03.660" v="0" actId="1076"/>
          <ac:graphicFrameMkLst>
            <pc:docMk/>
            <pc:sldMk cId="3165571584" sldId="411"/>
            <ac:graphicFrameMk id="5" creationId="{CC50FBDF-E156-4052-B5F0-4AC2099076C7}"/>
          </ac:graphicFrameMkLst>
        </pc:graphicFrameChg>
      </pc:sldChg>
    </pc:docChg>
  </pc:docChgLst>
  <pc:docChgLst>
    <pc:chgData name="Johnson, Kathy" userId="S::kjohnson@gwinnetttech.edu::bc454295-a45c-4866-b0f4-dd150e906dc9" providerId="AD" clId="Web-{F8F85530-550D-39A7-1192-E8BEEB9340B2}"/>
    <pc:docChg chg="modSld">
      <pc:chgData name="Johnson, Kathy" userId="S::kjohnson@gwinnetttech.edu::bc454295-a45c-4866-b0f4-dd150e906dc9" providerId="AD" clId="Web-{F8F85530-550D-39A7-1192-E8BEEB9340B2}" dt="2021-10-22T15:35:26.161" v="4" actId="20577"/>
      <pc:docMkLst>
        <pc:docMk/>
      </pc:docMkLst>
      <pc:sldChg chg="modSp">
        <pc:chgData name="Johnson, Kathy" userId="S::kjohnson@gwinnetttech.edu::bc454295-a45c-4866-b0f4-dd150e906dc9" providerId="AD" clId="Web-{F8F85530-550D-39A7-1192-E8BEEB9340B2}" dt="2021-10-22T15:35:26.161" v="4" actId="20577"/>
        <pc:sldMkLst>
          <pc:docMk/>
          <pc:sldMk cId="3914872078" sldId="414"/>
        </pc:sldMkLst>
        <pc:spChg chg="mod">
          <ac:chgData name="Johnson, Kathy" userId="S::kjohnson@gwinnetttech.edu::bc454295-a45c-4866-b0f4-dd150e906dc9" providerId="AD" clId="Web-{F8F85530-550D-39A7-1192-E8BEEB9340B2}" dt="2021-10-22T15:35:26.161" v="4" actId="20577"/>
          <ac:spMkLst>
            <pc:docMk/>
            <pc:sldMk cId="3914872078" sldId="414"/>
            <ac:spMk id="3" creationId="{D7F36919-3249-4506-909C-576FBD7EF990}"/>
          </ac:spMkLst>
        </pc:spChg>
      </pc:sldChg>
    </pc:docChg>
  </pc:docChgLst>
  <pc:docChgLst>
    <pc:chgData name="Johnson, Kathy" userId="S::kjohnson@gwinnetttech.edu::bc454295-a45c-4866-b0f4-dd150e906dc9" providerId="AD" clId="Web-{D87A3CD4-F4D4-8E61-B92F-75B46016F41E}"/>
    <pc:docChg chg="addSld delSld modSld">
      <pc:chgData name="Johnson, Kathy" userId="S::kjohnson@gwinnetttech.edu::bc454295-a45c-4866-b0f4-dd150e906dc9" providerId="AD" clId="Web-{D87A3CD4-F4D4-8E61-B92F-75B46016F41E}" dt="2023-11-06T23:56:10.182" v="175"/>
      <pc:docMkLst>
        <pc:docMk/>
      </pc:docMkLst>
      <pc:sldChg chg="addSp modSp">
        <pc:chgData name="Johnson, Kathy" userId="S::kjohnson@gwinnetttech.edu::bc454295-a45c-4866-b0f4-dd150e906dc9" providerId="AD" clId="Web-{D87A3CD4-F4D4-8E61-B92F-75B46016F41E}" dt="2023-11-06T23:13:13.158" v="52" actId="1076"/>
        <pc:sldMkLst>
          <pc:docMk/>
          <pc:sldMk cId="0" sldId="286"/>
        </pc:sldMkLst>
        <pc:spChg chg="mod">
          <ac:chgData name="Johnson, Kathy" userId="S::kjohnson@gwinnetttech.edu::bc454295-a45c-4866-b0f4-dd150e906dc9" providerId="AD" clId="Web-{D87A3CD4-F4D4-8E61-B92F-75B46016F41E}" dt="2023-11-06T23:11:55.780" v="50" actId="20577"/>
          <ac:spMkLst>
            <pc:docMk/>
            <pc:sldMk cId="0" sldId="286"/>
            <ac:spMk id="12298" creationId="{9F378298-EBCA-4C81-9EF6-EEE17351DAFE}"/>
          </ac:spMkLst>
        </pc:spChg>
        <pc:picChg chg="add mod">
          <ac:chgData name="Johnson, Kathy" userId="S::kjohnson@gwinnetttech.edu::bc454295-a45c-4866-b0f4-dd150e906dc9" providerId="AD" clId="Web-{D87A3CD4-F4D4-8E61-B92F-75B46016F41E}" dt="2023-11-06T23:13:13.158" v="52" actId="1076"/>
          <ac:picMkLst>
            <pc:docMk/>
            <pc:sldMk cId="0" sldId="286"/>
            <ac:picMk id="2" creationId="{49C70452-061C-3F83-3D0B-66A400226EE7}"/>
          </ac:picMkLst>
        </pc:picChg>
      </pc:sldChg>
      <pc:sldChg chg="modSp">
        <pc:chgData name="Johnson, Kathy" userId="S::kjohnson@gwinnetttech.edu::bc454295-a45c-4866-b0f4-dd150e906dc9" providerId="AD" clId="Web-{D87A3CD4-F4D4-8E61-B92F-75B46016F41E}" dt="2023-11-06T23:26:10.214" v="54" actId="20577"/>
        <pc:sldMkLst>
          <pc:docMk/>
          <pc:sldMk cId="0" sldId="391"/>
        </pc:sldMkLst>
        <pc:spChg chg="mod">
          <ac:chgData name="Johnson, Kathy" userId="S::kjohnson@gwinnetttech.edu::bc454295-a45c-4866-b0f4-dd150e906dc9" providerId="AD" clId="Web-{D87A3CD4-F4D4-8E61-B92F-75B46016F41E}" dt="2023-11-06T23:26:10.214" v="54" actId="20577"/>
          <ac:spMkLst>
            <pc:docMk/>
            <pc:sldMk cId="0" sldId="391"/>
            <ac:spMk id="46083" creationId="{13B56E59-3119-44F6-B709-067DE11DF3F5}"/>
          </ac:spMkLst>
        </pc:spChg>
      </pc:sldChg>
      <pc:sldChg chg="addSp delSp modSp new mod setBg">
        <pc:chgData name="Johnson, Kathy" userId="S::kjohnson@gwinnetttech.edu::bc454295-a45c-4866-b0f4-dd150e906dc9" providerId="AD" clId="Web-{D87A3CD4-F4D4-8E61-B92F-75B46016F41E}" dt="2023-11-06T23:56:10.182" v="175"/>
        <pc:sldMkLst>
          <pc:docMk/>
          <pc:sldMk cId="3541671032" sldId="425"/>
        </pc:sldMkLst>
        <pc:spChg chg="mod">
          <ac:chgData name="Johnson, Kathy" userId="S::kjohnson@gwinnetttech.edu::bc454295-a45c-4866-b0f4-dd150e906dc9" providerId="AD" clId="Web-{D87A3CD4-F4D4-8E61-B92F-75B46016F41E}" dt="2023-11-06T23:44:42.857" v="68"/>
          <ac:spMkLst>
            <pc:docMk/>
            <pc:sldMk cId="3541671032" sldId="425"/>
            <ac:spMk id="2" creationId="{F4FC1230-0DBE-0C45-D21E-33BC931C8492}"/>
          </ac:spMkLst>
        </pc:spChg>
        <pc:spChg chg="del mod">
          <ac:chgData name="Johnson, Kathy" userId="S::kjohnson@gwinnetttech.edu::bc454295-a45c-4866-b0f4-dd150e906dc9" providerId="AD" clId="Web-{D87A3CD4-F4D4-8E61-B92F-75B46016F41E}" dt="2023-11-06T23:44:30.137" v="66"/>
          <ac:spMkLst>
            <pc:docMk/>
            <pc:sldMk cId="3541671032" sldId="425"/>
            <ac:spMk id="3" creationId="{E1173263-22AF-4F93-2CE5-20E30226E109}"/>
          </ac:spMkLst>
        </pc:spChg>
        <pc:spChg chg="add del">
          <ac:chgData name="Johnson, Kathy" userId="S::kjohnson@gwinnetttech.edu::bc454295-a45c-4866-b0f4-dd150e906dc9" providerId="AD" clId="Web-{D87A3CD4-F4D4-8E61-B92F-75B46016F41E}" dt="2023-11-06T23:44:42.857" v="68"/>
          <ac:spMkLst>
            <pc:docMk/>
            <pc:sldMk cId="3541671032" sldId="425"/>
            <ac:spMk id="9" creationId="{BACC6370-2D7E-4714-9D71-7542949D7D5D}"/>
          </ac:spMkLst>
        </pc:spChg>
        <pc:spChg chg="add del">
          <ac:chgData name="Johnson, Kathy" userId="S::kjohnson@gwinnetttech.edu::bc454295-a45c-4866-b0f4-dd150e906dc9" providerId="AD" clId="Web-{D87A3CD4-F4D4-8E61-B92F-75B46016F41E}" dt="2023-11-06T23:44:42.857" v="68"/>
          <ac:spMkLst>
            <pc:docMk/>
            <pc:sldMk cId="3541671032" sldId="425"/>
            <ac:spMk id="11" creationId="{F68B3F68-107C-434F-AA38-110D5EA91B85}"/>
          </ac:spMkLst>
        </pc:spChg>
        <pc:spChg chg="add del">
          <ac:chgData name="Johnson, Kathy" userId="S::kjohnson@gwinnetttech.edu::bc454295-a45c-4866-b0f4-dd150e906dc9" providerId="AD" clId="Web-{D87A3CD4-F4D4-8E61-B92F-75B46016F41E}" dt="2023-11-06T23:44:42.857" v="68"/>
          <ac:spMkLst>
            <pc:docMk/>
            <pc:sldMk cId="3541671032" sldId="425"/>
            <ac:spMk id="13" creationId="{AAD0DBB9-1A4B-4391-81D4-CB19F9AB918A}"/>
          </ac:spMkLst>
        </pc:spChg>
        <pc:spChg chg="add del">
          <ac:chgData name="Johnson, Kathy" userId="S::kjohnson@gwinnetttech.edu::bc454295-a45c-4866-b0f4-dd150e906dc9" providerId="AD" clId="Web-{D87A3CD4-F4D4-8E61-B92F-75B46016F41E}" dt="2023-11-06T23:44:42.857" v="68"/>
          <ac:spMkLst>
            <pc:docMk/>
            <pc:sldMk cId="3541671032" sldId="425"/>
            <ac:spMk id="15" creationId="{063BBA22-50EA-4C4D-BE05-F1CE4E63AA56}"/>
          </ac:spMkLst>
        </pc:spChg>
        <pc:spChg chg="add del">
          <ac:chgData name="Johnson, Kathy" userId="S::kjohnson@gwinnetttech.edu::bc454295-a45c-4866-b0f4-dd150e906dc9" providerId="AD" clId="Web-{D87A3CD4-F4D4-8E61-B92F-75B46016F41E}" dt="2023-11-06T23:56:10.182" v="175"/>
          <ac:spMkLst>
            <pc:docMk/>
            <pc:sldMk cId="3541671032" sldId="425"/>
            <ac:spMk id="21" creationId="{59A309A7-1751-4ABE-A3C1-EEC40366AD89}"/>
          </ac:spMkLst>
        </pc:spChg>
        <pc:spChg chg="add del">
          <ac:chgData name="Johnson, Kathy" userId="S::kjohnson@gwinnetttech.edu::bc454295-a45c-4866-b0f4-dd150e906dc9" providerId="AD" clId="Web-{D87A3CD4-F4D4-8E61-B92F-75B46016F41E}" dt="2023-11-06T23:56:10.182" v="175"/>
          <ac:spMkLst>
            <pc:docMk/>
            <pc:sldMk cId="3541671032" sldId="425"/>
            <ac:spMk id="23" creationId="{967D8EB6-EAE1-4F9C-B398-83321E287204}"/>
          </ac:spMkLst>
        </pc:spChg>
        <pc:spChg chg="add">
          <ac:chgData name="Johnson, Kathy" userId="S::kjohnson@gwinnetttech.edu::bc454295-a45c-4866-b0f4-dd150e906dc9" providerId="AD" clId="Web-{D87A3CD4-F4D4-8E61-B92F-75B46016F41E}" dt="2023-11-06T23:56:10.182" v="175"/>
          <ac:spMkLst>
            <pc:docMk/>
            <pc:sldMk cId="3541671032" sldId="425"/>
            <ac:spMk id="28" creationId="{59A309A7-1751-4ABE-A3C1-EEC40366AD89}"/>
          </ac:spMkLst>
        </pc:spChg>
        <pc:spChg chg="add">
          <ac:chgData name="Johnson, Kathy" userId="S::kjohnson@gwinnetttech.edu::bc454295-a45c-4866-b0f4-dd150e906dc9" providerId="AD" clId="Web-{D87A3CD4-F4D4-8E61-B92F-75B46016F41E}" dt="2023-11-06T23:56:10.182" v="175"/>
          <ac:spMkLst>
            <pc:docMk/>
            <pc:sldMk cId="3541671032" sldId="425"/>
            <ac:spMk id="30" creationId="{967D8EB6-EAE1-4F9C-B398-83321E287204}"/>
          </ac:spMkLst>
        </pc:spChg>
        <pc:graphicFrameChg chg="add mod ord modGraphic">
          <ac:chgData name="Johnson, Kathy" userId="S::kjohnson@gwinnetttech.edu::bc454295-a45c-4866-b0f4-dd150e906dc9" providerId="AD" clId="Web-{D87A3CD4-F4D4-8E61-B92F-75B46016F41E}" dt="2023-11-06T23:56:10.182" v="175"/>
          <ac:graphicFrameMkLst>
            <pc:docMk/>
            <pc:sldMk cId="3541671032" sldId="425"/>
            <ac:graphicFrameMk id="5" creationId="{6DE9544B-D15B-5C45-29DE-11B2B25E75D7}"/>
          </ac:graphicFrameMkLst>
        </pc:graphicFrameChg>
        <pc:picChg chg="add mod">
          <ac:chgData name="Johnson, Kathy" userId="S::kjohnson@gwinnetttech.edu::bc454295-a45c-4866-b0f4-dd150e906dc9" providerId="AD" clId="Web-{D87A3CD4-F4D4-8E61-B92F-75B46016F41E}" dt="2023-11-06T23:44:42.857" v="68"/>
          <ac:picMkLst>
            <pc:docMk/>
            <pc:sldMk cId="3541671032" sldId="425"/>
            <ac:picMk id="16" creationId="{94AC7D6D-2552-FA82-5752-2477B47D70D0}"/>
          </ac:picMkLst>
        </pc:picChg>
      </pc:sldChg>
      <pc:sldChg chg="addSp modSp new mod setBg">
        <pc:chgData name="Johnson, Kathy" userId="S::kjohnson@gwinnetttech.edu::bc454295-a45c-4866-b0f4-dd150e906dc9" providerId="AD" clId="Web-{D87A3CD4-F4D4-8E61-B92F-75B46016F41E}" dt="2023-11-06T23:48:49.664" v="107" actId="20577"/>
        <pc:sldMkLst>
          <pc:docMk/>
          <pc:sldMk cId="2624803495" sldId="426"/>
        </pc:sldMkLst>
        <pc:spChg chg="mod">
          <ac:chgData name="Johnson, Kathy" userId="S::kjohnson@gwinnetttech.edu::bc454295-a45c-4866-b0f4-dd150e906dc9" providerId="AD" clId="Web-{D87A3CD4-F4D4-8E61-B92F-75B46016F41E}" dt="2023-11-06T23:48:49.664" v="107" actId="20577"/>
          <ac:spMkLst>
            <pc:docMk/>
            <pc:sldMk cId="2624803495" sldId="426"/>
            <ac:spMk id="2" creationId="{A897553C-A1C2-E76F-29A6-819A9E73EFCF}"/>
          </ac:spMkLst>
        </pc:spChg>
        <pc:spChg chg="mod">
          <ac:chgData name="Johnson, Kathy" userId="S::kjohnson@gwinnetttech.edu::bc454295-a45c-4866-b0f4-dd150e906dc9" providerId="AD" clId="Web-{D87A3CD4-F4D4-8E61-B92F-75B46016F41E}" dt="2023-11-06T23:47:08.628" v="87"/>
          <ac:spMkLst>
            <pc:docMk/>
            <pc:sldMk cId="2624803495" sldId="426"/>
            <ac:spMk id="3" creationId="{6C4DC794-94B3-292F-F951-A23DCB694C00}"/>
          </ac:spMkLst>
        </pc:spChg>
        <pc:spChg chg="add">
          <ac:chgData name="Johnson, Kathy" userId="S::kjohnson@gwinnetttech.edu::bc454295-a45c-4866-b0f4-dd150e906dc9" providerId="AD" clId="Web-{D87A3CD4-F4D4-8E61-B92F-75B46016F41E}" dt="2023-11-06T23:47:08.628" v="87"/>
          <ac:spMkLst>
            <pc:docMk/>
            <pc:sldMk cId="2624803495" sldId="426"/>
            <ac:spMk id="8" creationId="{907EF6B7-1338-4443-8C46-6A318D952DFD}"/>
          </ac:spMkLst>
        </pc:spChg>
        <pc:spChg chg="add">
          <ac:chgData name="Johnson, Kathy" userId="S::kjohnson@gwinnetttech.edu::bc454295-a45c-4866-b0f4-dd150e906dc9" providerId="AD" clId="Web-{D87A3CD4-F4D4-8E61-B92F-75B46016F41E}" dt="2023-11-06T23:47:08.628" v="87"/>
          <ac:spMkLst>
            <pc:docMk/>
            <pc:sldMk cId="2624803495" sldId="426"/>
            <ac:spMk id="10" creationId="{DAAE4CDD-124C-4DCF-9584-B6033B545DD5}"/>
          </ac:spMkLst>
        </pc:spChg>
        <pc:spChg chg="add">
          <ac:chgData name="Johnson, Kathy" userId="S::kjohnson@gwinnetttech.edu::bc454295-a45c-4866-b0f4-dd150e906dc9" providerId="AD" clId="Web-{D87A3CD4-F4D4-8E61-B92F-75B46016F41E}" dt="2023-11-06T23:47:08.628" v="87"/>
          <ac:spMkLst>
            <pc:docMk/>
            <pc:sldMk cId="2624803495" sldId="426"/>
            <ac:spMk id="12" creationId="{081E4A58-353D-44AE-B2FC-2A74E2E400F7}"/>
          </ac:spMkLst>
        </pc:spChg>
      </pc:sldChg>
      <pc:sldChg chg="addSp modSp new mod setBg">
        <pc:chgData name="Johnson, Kathy" userId="S::kjohnson@gwinnetttech.edu::bc454295-a45c-4866-b0f4-dd150e906dc9" providerId="AD" clId="Web-{D87A3CD4-F4D4-8E61-B92F-75B46016F41E}" dt="2023-11-06T23:48:30.647" v="105" actId="20577"/>
        <pc:sldMkLst>
          <pc:docMk/>
          <pc:sldMk cId="2530677042" sldId="427"/>
        </pc:sldMkLst>
        <pc:spChg chg="mod">
          <ac:chgData name="Johnson, Kathy" userId="S::kjohnson@gwinnetttech.edu::bc454295-a45c-4866-b0f4-dd150e906dc9" providerId="AD" clId="Web-{D87A3CD4-F4D4-8E61-B92F-75B46016F41E}" dt="2023-11-06T23:48:30.647" v="105" actId="20577"/>
          <ac:spMkLst>
            <pc:docMk/>
            <pc:sldMk cId="2530677042" sldId="427"/>
            <ac:spMk id="2" creationId="{ED6C4492-BACB-16EE-3907-A9F8164C03E5}"/>
          </ac:spMkLst>
        </pc:spChg>
        <pc:spChg chg="mod">
          <ac:chgData name="Johnson, Kathy" userId="S::kjohnson@gwinnetttech.edu::bc454295-a45c-4866-b0f4-dd150e906dc9" providerId="AD" clId="Web-{D87A3CD4-F4D4-8E61-B92F-75B46016F41E}" dt="2023-11-06T23:48:07.428" v="99"/>
          <ac:spMkLst>
            <pc:docMk/>
            <pc:sldMk cId="2530677042" sldId="427"/>
            <ac:spMk id="3" creationId="{54C81C46-28B4-596A-C906-FE0A57B120E1}"/>
          </ac:spMkLst>
        </pc:spChg>
        <pc:spChg chg="add">
          <ac:chgData name="Johnson, Kathy" userId="S::kjohnson@gwinnetttech.edu::bc454295-a45c-4866-b0f4-dd150e906dc9" providerId="AD" clId="Web-{D87A3CD4-F4D4-8E61-B92F-75B46016F41E}" dt="2023-11-06T23:48:07.428" v="99"/>
          <ac:spMkLst>
            <pc:docMk/>
            <pc:sldMk cId="2530677042" sldId="427"/>
            <ac:spMk id="8" creationId="{907EF6B7-1338-4443-8C46-6A318D952DFD}"/>
          </ac:spMkLst>
        </pc:spChg>
        <pc:spChg chg="add">
          <ac:chgData name="Johnson, Kathy" userId="S::kjohnson@gwinnetttech.edu::bc454295-a45c-4866-b0f4-dd150e906dc9" providerId="AD" clId="Web-{D87A3CD4-F4D4-8E61-B92F-75B46016F41E}" dt="2023-11-06T23:48:07.428" v="99"/>
          <ac:spMkLst>
            <pc:docMk/>
            <pc:sldMk cId="2530677042" sldId="427"/>
            <ac:spMk id="10" creationId="{DAAE4CDD-124C-4DCF-9584-B6033B545DD5}"/>
          </ac:spMkLst>
        </pc:spChg>
        <pc:spChg chg="add">
          <ac:chgData name="Johnson, Kathy" userId="S::kjohnson@gwinnetttech.edu::bc454295-a45c-4866-b0f4-dd150e906dc9" providerId="AD" clId="Web-{D87A3CD4-F4D4-8E61-B92F-75B46016F41E}" dt="2023-11-06T23:48:07.428" v="99"/>
          <ac:spMkLst>
            <pc:docMk/>
            <pc:sldMk cId="2530677042" sldId="427"/>
            <ac:spMk id="12" creationId="{081E4A58-353D-44AE-B2FC-2A74E2E400F7}"/>
          </ac:spMkLst>
        </pc:spChg>
      </pc:sldChg>
      <pc:sldChg chg="addSp delSp modSp new mod setBg">
        <pc:chgData name="Johnson, Kathy" userId="S::kjohnson@gwinnetttech.edu::bc454295-a45c-4866-b0f4-dd150e906dc9" providerId="AD" clId="Web-{D87A3CD4-F4D4-8E61-B92F-75B46016F41E}" dt="2023-11-06T23:50:33.355" v="125" actId="20577"/>
        <pc:sldMkLst>
          <pc:docMk/>
          <pc:sldMk cId="2430504338" sldId="428"/>
        </pc:sldMkLst>
        <pc:spChg chg="mod">
          <ac:chgData name="Johnson, Kathy" userId="S::kjohnson@gwinnetttech.edu::bc454295-a45c-4866-b0f4-dd150e906dc9" providerId="AD" clId="Web-{D87A3CD4-F4D4-8E61-B92F-75B46016F41E}" dt="2023-11-06T23:50:33.355" v="125" actId="20577"/>
          <ac:spMkLst>
            <pc:docMk/>
            <pc:sldMk cId="2430504338" sldId="428"/>
            <ac:spMk id="2" creationId="{B3A15F08-F198-663C-9F9E-3185B8131B4A}"/>
          </ac:spMkLst>
        </pc:spChg>
        <pc:spChg chg="del mod">
          <ac:chgData name="Johnson, Kathy" userId="S::kjohnson@gwinnetttech.edu::bc454295-a45c-4866-b0f4-dd150e906dc9" providerId="AD" clId="Web-{D87A3CD4-F4D4-8E61-B92F-75B46016F41E}" dt="2023-11-06T23:49:22.540" v="114"/>
          <ac:spMkLst>
            <pc:docMk/>
            <pc:sldMk cId="2430504338" sldId="428"/>
            <ac:spMk id="3" creationId="{53E5B7EF-7DB6-A573-B0B2-F08FA1C01EC7}"/>
          </ac:spMkLst>
        </pc:spChg>
        <pc:spChg chg="add del">
          <ac:chgData name="Johnson, Kathy" userId="S::kjohnson@gwinnetttech.edu::bc454295-a45c-4866-b0f4-dd150e906dc9" providerId="AD" clId="Web-{D87A3CD4-F4D4-8E61-B92F-75B46016F41E}" dt="2023-11-06T23:49:40.666" v="119"/>
          <ac:spMkLst>
            <pc:docMk/>
            <pc:sldMk cId="2430504338" sldId="428"/>
            <ac:spMk id="9" creationId="{8F698C9C-2D40-2ED7-BA5D-CA6516A7B20D}"/>
          </ac:spMkLst>
        </pc:spChg>
        <pc:spChg chg="add del">
          <ac:chgData name="Johnson, Kathy" userId="S::kjohnson@gwinnetttech.edu::bc454295-a45c-4866-b0f4-dd150e906dc9" providerId="AD" clId="Web-{D87A3CD4-F4D4-8E61-B92F-75B46016F41E}" dt="2023-11-06T23:49:49.994" v="120"/>
          <ac:spMkLst>
            <pc:docMk/>
            <pc:sldMk cId="2430504338" sldId="428"/>
            <ac:spMk id="12" creationId="{F13C74B1-5B17-4795-BED0-7140497B445A}"/>
          </ac:spMkLst>
        </pc:spChg>
        <pc:spChg chg="add del">
          <ac:chgData name="Johnson, Kathy" userId="S::kjohnson@gwinnetttech.edu::bc454295-a45c-4866-b0f4-dd150e906dc9" providerId="AD" clId="Web-{D87A3CD4-F4D4-8E61-B92F-75B46016F41E}" dt="2023-11-06T23:49:49.994" v="120"/>
          <ac:spMkLst>
            <pc:docMk/>
            <pc:sldMk cId="2430504338" sldId="428"/>
            <ac:spMk id="14" creationId="{D4974D33-8DC5-464E-8C6D-BE58F0669C17}"/>
          </ac:spMkLst>
        </pc:spChg>
        <pc:spChg chg="add del">
          <ac:chgData name="Johnson, Kathy" userId="S::kjohnson@gwinnetttech.edu::bc454295-a45c-4866-b0f4-dd150e906dc9" providerId="AD" clId="Web-{D87A3CD4-F4D4-8E61-B92F-75B46016F41E}" dt="2023-11-06T23:50:24.574" v="122"/>
          <ac:spMkLst>
            <pc:docMk/>
            <pc:sldMk cId="2430504338" sldId="428"/>
            <ac:spMk id="19" creationId="{A3363022-C969-41E9-8EB2-E4C94908C1FA}"/>
          </ac:spMkLst>
        </pc:spChg>
        <pc:spChg chg="add del">
          <ac:chgData name="Johnson, Kathy" userId="S::kjohnson@gwinnetttech.edu::bc454295-a45c-4866-b0f4-dd150e906dc9" providerId="AD" clId="Web-{D87A3CD4-F4D4-8E61-B92F-75B46016F41E}" dt="2023-11-06T23:50:24.574" v="122"/>
          <ac:spMkLst>
            <pc:docMk/>
            <pc:sldMk cId="2430504338" sldId="428"/>
            <ac:spMk id="21" creationId="{8D1AD6B3-BE88-4CEB-BA17-790657CC4729}"/>
          </ac:spMkLst>
        </pc:spChg>
        <pc:spChg chg="add">
          <ac:chgData name="Johnson, Kathy" userId="S::kjohnson@gwinnetttech.edu::bc454295-a45c-4866-b0f4-dd150e906dc9" providerId="AD" clId="Web-{D87A3CD4-F4D4-8E61-B92F-75B46016F41E}" dt="2023-11-06T23:50:24.574" v="122"/>
          <ac:spMkLst>
            <pc:docMk/>
            <pc:sldMk cId="2430504338" sldId="428"/>
            <ac:spMk id="31" creationId="{6BF1CF0D-DD20-4D72-9173-21756ED5D30B}"/>
          </ac:spMkLst>
        </pc:spChg>
        <pc:spChg chg="add">
          <ac:chgData name="Johnson, Kathy" userId="S::kjohnson@gwinnetttech.edu::bc454295-a45c-4866-b0f4-dd150e906dc9" providerId="AD" clId="Web-{D87A3CD4-F4D4-8E61-B92F-75B46016F41E}" dt="2023-11-06T23:50:24.574" v="122"/>
          <ac:spMkLst>
            <pc:docMk/>
            <pc:sldMk cId="2430504338" sldId="428"/>
            <ac:spMk id="33" creationId="{13A48C6C-3CC4-4EE5-A773-EC1EB7F59CD4}"/>
          </ac:spMkLst>
        </pc:spChg>
        <pc:spChg chg="add">
          <ac:chgData name="Johnson, Kathy" userId="S::kjohnson@gwinnetttech.edu::bc454295-a45c-4866-b0f4-dd150e906dc9" providerId="AD" clId="Web-{D87A3CD4-F4D4-8E61-B92F-75B46016F41E}" dt="2023-11-06T23:50:24.574" v="122"/>
          <ac:spMkLst>
            <pc:docMk/>
            <pc:sldMk cId="2430504338" sldId="428"/>
            <ac:spMk id="35" creationId="{F489C2E0-4895-4B72-85EA-7EE9FAFFDC7E}"/>
          </ac:spMkLst>
        </pc:spChg>
        <pc:grpChg chg="add del">
          <ac:chgData name="Johnson, Kathy" userId="S::kjohnson@gwinnetttech.edu::bc454295-a45c-4866-b0f4-dd150e906dc9" providerId="AD" clId="Web-{D87A3CD4-F4D4-8E61-B92F-75B46016F41E}" dt="2023-11-06T23:50:24.574" v="122"/>
          <ac:grpSpMkLst>
            <pc:docMk/>
            <pc:sldMk cId="2430504338" sldId="428"/>
            <ac:grpSpMk id="23" creationId="{89D1390B-7E13-4B4F-9CB2-391063412E54}"/>
          </ac:grpSpMkLst>
        </pc:grpChg>
        <pc:picChg chg="add del">
          <ac:chgData name="Johnson, Kathy" userId="S::kjohnson@gwinnetttech.edu::bc454295-a45c-4866-b0f4-dd150e906dc9" providerId="AD" clId="Web-{D87A3CD4-F4D4-8E61-B92F-75B46016F41E}" dt="2023-11-06T23:49:14.462" v="110"/>
          <ac:picMkLst>
            <pc:docMk/>
            <pc:sldMk cId="2430504338" sldId="428"/>
            <ac:picMk id="4" creationId="{94AC7D6D-2552-FA82-5752-2477B47D70D0}"/>
          </ac:picMkLst>
        </pc:picChg>
        <pc:picChg chg="add mod ord">
          <ac:chgData name="Johnson, Kathy" userId="S::kjohnson@gwinnetttech.edu::bc454295-a45c-4866-b0f4-dd150e906dc9" providerId="AD" clId="Web-{D87A3CD4-F4D4-8E61-B92F-75B46016F41E}" dt="2023-11-06T23:50:24.574" v="122"/>
          <ac:picMkLst>
            <pc:docMk/>
            <pc:sldMk cId="2430504338" sldId="428"/>
            <ac:picMk id="5" creationId="{EEC648FB-6274-3F1F-EEBD-63D99943E59E}"/>
          </ac:picMkLst>
        </pc:picChg>
      </pc:sldChg>
      <pc:sldChg chg="addSp delSp modSp new mod setBg addAnim">
        <pc:chgData name="Johnson, Kathy" userId="S::kjohnson@gwinnetttech.edu::bc454295-a45c-4866-b0f4-dd150e906dc9" providerId="AD" clId="Web-{D87A3CD4-F4D4-8E61-B92F-75B46016F41E}" dt="2023-11-06T23:53:20.862" v="156"/>
        <pc:sldMkLst>
          <pc:docMk/>
          <pc:sldMk cId="3365533188" sldId="429"/>
        </pc:sldMkLst>
        <pc:spChg chg="mod">
          <ac:chgData name="Johnson, Kathy" userId="S::kjohnson@gwinnetttech.edu::bc454295-a45c-4866-b0f4-dd150e906dc9" providerId="AD" clId="Web-{D87A3CD4-F4D4-8E61-B92F-75B46016F41E}" dt="2023-11-06T23:53:20.862" v="156"/>
          <ac:spMkLst>
            <pc:docMk/>
            <pc:sldMk cId="3365533188" sldId="429"/>
            <ac:spMk id="2" creationId="{83555713-E474-EFEF-0E85-3D9C48830EA0}"/>
          </ac:spMkLst>
        </pc:spChg>
        <pc:spChg chg="del">
          <ac:chgData name="Johnson, Kathy" userId="S::kjohnson@gwinnetttech.edu::bc454295-a45c-4866-b0f4-dd150e906dc9" providerId="AD" clId="Web-{D87A3CD4-F4D4-8E61-B92F-75B46016F41E}" dt="2023-11-06T23:50:46.528" v="127"/>
          <ac:spMkLst>
            <pc:docMk/>
            <pc:sldMk cId="3365533188" sldId="429"/>
            <ac:spMk id="3" creationId="{BC0EE429-57C7-837B-55C4-DB6B0D4C0017}"/>
          </ac:spMkLst>
        </pc:spChg>
        <pc:spChg chg="add del">
          <ac:chgData name="Johnson, Kathy" userId="S::kjohnson@gwinnetttech.edu::bc454295-a45c-4866-b0f4-dd150e906dc9" providerId="AD" clId="Web-{D87A3CD4-F4D4-8E61-B92F-75B46016F41E}" dt="2023-11-06T23:51:13.138" v="133"/>
          <ac:spMkLst>
            <pc:docMk/>
            <pc:sldMk cId="3365533188" sldId="429"/>
            <ac:spMk id="9" creationId="{9B7AD9F6-8CE7-4299-8FC6-328F4DCD3FF9}"/>
          </ac:spMkLst>
        </pc:spChg>
        <pc:spChg chg="add del">
          <ac:chgData name="Johnson, Kathy" userId="S::kjohnson@gwinnetttech.edu::bc454295-a45c-4866-b0f4-dd150e906dc9" providerId="AD" clId="Web-{D87A3CD4-F4D4-8E61-B92F-75B46016F41E}" dt="2023-11-06T23:51:13.138" v="133"/>
          <ac:spMkLst>
            <pc:docMk/>
            <pc:sldMk cId="3365533188" sldId="429"/>
            <ac:spMk id="11" creationId="{F49775AF-8896-43EE-92C6-83497D6DC56F}"/>
          </ac:spMkLst>
        </pc:spChg>
        <pc:spChg chg="add del">
          <ac:chgData name="Johnson, Kathy" userId="S::kjohnson@gwinnetttech.edu::bc454295-a45c-4866-b0f4-dd150e906dc9" providerId="AD" clId="Web-{D87A3CD4-F4D4-8E61-B92F-75B46016F41E}" dt="2023-11-06T23:53:20.862" v="156"/>
          <ac:spMkLst>
            <pc:docMk/>
            <pc:sldMk cId="3365533188" sldId="429"/>
            <ac:spMk id="16" creationId="{9B7AD9F6-8CE7-4299-8FC6-328F4DCD3FF9}"/>
          </ac:spMkLst>
        </pc:spChg>
        <pc:spChg chg="add del">
          <ac:chgData name="Johnson, Kathy" userId="S::kjohnson@gwinnetttech.edu::bc454295-a45c-4866-b0f4-dd150e906dc9" providerId="AD" clId="Web-{D87A3CD4-F4D4-8E61-B92F-75B46016F41E}" dt="2023-11-06T23:53:20.862" v="156"/>
          <ac:spMkLst>
            <pc:docMk/>
            <pc:sldMk cId="3365533188" sldId="429"/>
            <ac:spMk id="18" creationId="{F49775AF-8896-43EE-92C6-83497D6DC56F}"/>
          </ac:spMkLst>
        </pc:spChg>
        <pc:spChg chg="add">
          <ac:chgData name="Johnson, Kathy" userId="S::kjohnson@gwinnetttech.edu::bc454295-a45c-4866-b0f4-dd150e906dc9" providerId="AD" clId="Web-{D87A3CD4-F4D4-8E61-B92F-75B46016F41E}" dt="2023-11-06T23:53:20.862" v="156"/>
          <ac:spMkLst>
            <pc:docMk/>
            <pc:sldMk cId="3365533188" sldId="429"/>
            <ac:spMk id="23" creationId="{D4771268-CB57-404A-9271-370EB28F6090}"/>
          </ac:spMkLst>
        </pc:spChg>
        <pc:picChg chg="add del mod">
          <ac:chgData name="Johnson, Kathy" userId="S::kjohnson@gwinnetttech.edu::bc454295-a45c-4866-b0f4-dd150e906dc9" providerId="AD" clId="Web-{D87A3CD4-F4D4-8E61-B92F-75B46016F41E}" dt="2023-11-06T23:53:06.909" v="152"/>
          <ac:picMkLst>
            <pc:docMk/>
            <pc:sldMk cId="3365533188" sldId="429"/>
            <ac:picMk id="4" creationId="{12562023-0617-BB6F-6B83-A170DE5A6486}"/>
          </ac:picMkLst>
        </pc:picChg>
        <pc:picChg chg="add del mod">
          <ac:chgData name="Johnson, Kathy" userId="S::kjohnson@gwinnetttech.edu::bc454295-a45c-4866-b0f4-dd150e906dc9" providerId="AD" clId="Web-{D87A3CD4-F4D4-8E61-B92F-75B46016F41E}" dt="2023-11-06T23:53:09.909" v="154"/>
          <ac:picMkLst>
            <pc:docMk/>
            <pc:sldMk cId="3365533188" sldId="429"/>
            <ac:picMk id="5" creationId="{AAB9C50D-99CD-BDAA-5462-A4E01A6F42C7}"/>
          </ac:picMkLst>
        </pc:picChg>
        <pc:picChg chg="add mod">
          <ac:chgData name="Johnson, Kathy" userId="S::kjohnson@gwinnetttech.edu::bc454295-a45c-4866-b0f4-dd150e906dc9" providerId="AD" clId="Web-{D87A3CD4-F4D4-8E61-B92F-75B46016F41E}" dt="2023-11-06T23:53:20.862" v="156"/>
          <ac:picMkLst>
            <pc:docMk/>
            <pc:sldMk cId="3365533188" sldId="429"/>
            <ac:picMk id="6" creationId="{D995D850-7DA9-6A72-A7C5-0081B0CDD5A9}"/>
          </ac:picMkLst>
        </pc:picChg>
      </pc:sldChg>
      <pc:sldChg chg="addSp delSp modSp new mod setBg">
        <pc:chgData name="Johnson, Kathy" userId="S::kjohnson@gwinnetttech.edu::bc454295-a45c-4866-b0f4-dd150e906dc9" providerId="AD" clId="Web-{D87A3CD4-F4D4-8E61-B92F-75B46016F41E}" dt="2023-11-06T23:51:59.218" v="142"/>
        <pc:sldMkLst>
          <pc:docMk/>
          <pc:sldMk cId="1044014210" sldId="430"/>
        </pc:sldMkLst>
        <pc:spChg chg="mod">
          <ac:chgData name="Johnson, Kathy" userId="S::kjohnson@gwinnetttech.edu::bc454295-a45c-4866-b0f4-dd150e906dc9" providerId="AD" clId="Web-{D87A3CD4-F4D4-8E61-B92F-75B46016F41E}" dt="2023-11-06T23:51:59.218" v="142"/>
          <ac:spMkLst>
            <pc:docMk/>
            <pc:sldMk cId="1044014210" sldId="430"/>
            <ac:spMk id="2" creationId="{6CFE18AC-DBC2-DB07-C8D2-8DD20B02E740}"/>
          </ac:spMkLst>
        </pc:spChg>
        <pc:spChg chg="del">
          <ac:chgData name="Johnson, Kathy" userId="S::kjohnson@gwinnetttech.edu::bc454295-a45c-4866-b0f4-dd150e906dc9" providerId="AD" clId="Web-{D87A3CD4-F4D4-8E61-B92F-75B46016F41E}" dt="2023-11-06T23:51:33.561" v="136"/>
          <ac:spMkLst>
            <pc:docMk/>
            <pc:sldMk cId="1044014210" sldId="430"/>
            <ac:spMk id="3" creationId="{898A87A4-130A-D687-3125-2C4592B81DCB}"/>
          </ac:spMkLst>
        </pc:spChg>
        <pc:spChg chg="add">
          <ac:chgData name="Johnson, Kathy" userId="S::kjohnson@gwinnetttech.edu::bc454295-a45c-4866-b0f4-dd150e906dc9" providerId="AD" clId="Web-{D87A3CD4-F4D4-8E61-B92F-75B46016F41E}" dt="2023-11-06T23:51:59.218" v="142"/>
          <ac:spMkLst>
            <pc:docMk/>
            <pc:sldMk cId="1044014210" sldId="430"/>
            <ac:spMk id="10" creationId="{A4AC5506-6312-4701-8D3C-40187889A947}"/>
          </ac:spMkLst>
        </pc:spChg>
        <pc:picChg chg="add del mod">
          <ac:chgData name="Johnson, Kathy" userId="S::kjohnson@gwinnetttech.edu::bc454295-a45c-4866-b0f4-dd150e906dc9" providerId="AD" clId="Web-{D87A3CD4-F4D4-8E61-B92F-75B46016F41E}" dt="2023-11-06T23:51:39.889" v="138"/>
          <ac:picMkLst>
            <pc:docMk/>
            <pc:sldMk cId="1044014210" sldId="430"/>
            <ac:picMk id="4" creationId="{EFB43593-12B7-AE05-2CA6-B3AE4767432D}"/>
          </ac:picMkLst>
        </pc:picChg>
        <pc:picChg chg="add mod">
          <ac:chgData name="Johnson, Kathy" userId="S::kjohnson@gwinnetttech.edu::bc454295-a45c-4866-b0f4-dd150e906dc9" providerId="AD" clId="Web-{D87A3CD4-F4D4-8E61-B92F-75B46016F41E}" dt="2023-11-06T23:51:59.218" v="142"/>
          <ac:picMkLst>
            <pc:docMk/>
            <pc:sldMk cId="1044014210" sldId="430"/>
            <ac:picMk id="5" creationId="{D20C2D3C-AD58-0B1E-318A-8953BE178EF0}"/>
          </ac:picMkLst>
        </pc:picChg>
      </pc:sldChg>
      <pc:sldChg chg="addSp delSp modSp new mod setBg">
        <pc:chgData name="Johnson, Kathy" userId="S::kjohnson@gwinnetttech.edu::bc454295-a45c-4866-b0f4-dd150e906dc9" providerId="AD" clId="Web-{D87A3CD4-F4D4-8E61-B92F-75B46016F41E}" dt="2023-11-06T23:52:43.064" v="150"/>
        <pc:sldMkLst>
          <pc:docMk/>
          <pc:sldMk cId="1870152159" sldId="431"/>
        </pc:sldMkLst>
        <pc:spChg chg="mod">
          <ac:chgData name="Johnson, Kathy" userId="S::kjohnson@gwinnetttech.edu::bc454295-a45c-4866-b0f4-dd150e906dc9" providerId="AD" clId="Web-{D87A3CD4-F4D4-8E61-B92F-75B46016F41E}" dt="2023-11-06T23:52:43.064" v="150"/>
          <ac:spMkLst>
            <pc:docMk/>
            <pc:sldMk cId="1870152159" sldId="431"/>
            <ac:spMk id="2" creationId="{A3063B9E-90A3-8291-8FD9-DD7B28DB6E37}"/>
          </ac:spMkLst>
        </pc:spChg>
        <pc:spChg chg="del">
          <ac:chgData name="Johnson, Kathy" userId="S::kjohnson@gwinnetttech.edu::bc454295-a45c-4866-b0f4-dd150e906dc9" providerId="AD" clId="Web-{D87A3CD4-F4D4-8E61-B92F-75B46016F41E}" dt="2023-11-06T23:52:25.032" v="144"/>
          <ac:spMkLst>
            <pc:docMk/>
            <pc:sldMk cId="1870152159" sldId="431"/>
            <ac:spMk id="3" creationId="{6A777ACA-D556-28D8-B323-C89056EA8482}"/>
          </ac:spMkLst>
        </pc:spChg>
        <pc:spChg chg="add">
          <ac:chgData name="Johnson, Kathy" userId="S::kjohnson@gwinnetttech.edu::bc454295-a45c-4866-b0f4-dd150e906dc9" providerId="AD" clId="Web-{D87A3CD4-F4D4-8E61-B92F-75B46016F41E}" dt="2023-11-06T23:52:43.064" v="150"/>
          <ac:spMkLst>
            <pc:docMk/>
            <pc:sldMk cId="1870152159" sldId="431"/>
            <ac:spMk id="10" creationId="{D4771268-CB57-404A-9271-370EB28F6090}"/>
          </ac:spMkLst>
        </pc:spChg>
        <pc:picChg chg="add del mod">
          <ac:chgData name="Johnson, Kathy" userId="S::kjohnson@gwinnetttech.edu::bc454295-a45c-4866-b0f4-dd150e906dc9" providerId="AD" clId="Web-{D87A3CD4-F4D4-8E61-B92F-75B46016F41E}" dt="2023-11-06T23:52:27.688" v="146"/>
          <ac:picMkLst>
            <pc:docMk/>
            <pc:sldMk cId="1870152159" sldId="431"/>
            <ac:picMk id="4" creationId="{4424058C-C512-091B-44AD-72857FC20189}"/>
          </ac:picMkLst>
        </pc:picChg>
        <pc:picChg chg="add mod">
          <ac:chgData name="Johnson, Kathy" userId="S::kjohnson@gwinnetttech.edu::bc454295-a45c-4866-b0f4-dd150e906dc9" providerId="AD" clId="Web-{D87A3CD4-F4D4-8E61-B92F-75B46016F41E}" dt="2023-11-06T23:52:43.064" v="150"/>
          <ac:picMkLst>
            <pc:docMk/>
            <pc:sldMk cId="1870152159" sldId="431"/>
            <ac:picMk id="5" creationId="{14217C66-3CD4-6851-491B-D68C058DBD66}"/>
          </ac:picMkLst>
        </pc:picChg>
      </pc:sldChg>
      <pc:sldChg chg="addSp delSp modSp new mod setBg">
        <pc:chgData name="Johnson, Kathy" userId="S::kjohnson@gwinnetttech.edu::bc454295-a45c-4866-b0f4-dd150e906dc9" providerId="AD" clId="Web-{D87A3CD4-F4D4-8E61-B92F-75B46016F41E}" dt="2023-11-06T23:54:00.239" v="163"/>
        <pc:sldMkLst>
          <pc:docMk/>
          <pc:sldMk cId="2297778498" sldId="432"/>
        </pc:sldMkLst>
        <pc:spChg chg="mod">
          <ac:chgData name="Johnson, Kathy" userId="S::kjohnson@gwinnetttech.edu::bc454295-a45c-4866-b0f4-dd150e906dc9" providerId="AD" clId="Web-{D87A3CD4-F4D4-8E61-B92F-75B46016F41E}" dt="2023-11-06T23:54:00.239" v="163"/>
          <ac:spMkLst>
            <pc:docMk/>
            <pc:sldMk cId="2297778498" sldId="432"/>
            <ac:spMk id="2" creationId="{BB805CE3-CBD4-8765-97B3-21E024C6AFA2}"/>
          </ac:spMkLst>
        </pc:spChg>
        <pc:spChg chg="del">
          <ac:chgData name="Johnson, Kathy" userId="S::kjohnson@gwinnetttech.edu::bc454295-a45c-4866-b0f4-dd150e906dc9" providerId="AD" clId="Web-{D87A3CD4-F4D4-8E61-B92F-75B46016F41E}" dt="2023-11-06T23:53:40.113" v="157"/>
          <ac:spMkLst>
            <pc:docMk/>
            <pc:sldMk cId="2297778498" sldId="432"/>
            <ac:spMk id="3" creationId="{66F713DA-0BF0-1D2C-7CC0-C7BA4C6449F0}"/>
          </ac:spMkLst>
        </pc:spChg>
        <pc:spChg chg="add">
          <ac:chgData name="Johnson, Kathy" userId="S::kjohnson@gwinnetttech.edu::bc454295-a45c-4866-b0f4-dd150e906dc9" providerId="AD" clId="Web-{D87A3CD4-F4D4-8E61-B92F-75B46016F41E}" dt="2023-11-06T23:54:00.239" v="163"/>
          <ac:spMkLst>
            <pc:docMk/>
            <pc:sldMk cId="2297778498" sldId="432"/>
            <ac:spMk id="10" creationId="{A8384FB5-9ADC-4DDC-881B-597D56F5B15D}"/>
          </ac:spMkLst>
        </pc:spChg>
        <pc:spChg chg="add">
          <ac:chgData name="Johnson, Kathy" userId="S::kjohnson@gwinnetttech.edu::bc454295-a45c-4866-b0f4-dd150e906dc9" providerId="AD" clId="Web-{D87A3CD4-F4D4-8E61-B92F-75B46016F41E}" dt="2023-11-06T23:54:00.239" v="163"/>
          <ac:spMkLst>
            <pc:docMk/>
            <pc:sldMk cId="2297778498" sldId="432"/>
            <ac:spMk id="12" creationId="{1199E1B1-A8C0-4FE8-A5A8-1CB41D69F857}"/>
          </ac:spMkLst>
        </pc:spChg>
        <pc:spChg chg="add">
          <ac:chgData name="Johnson, Kathy" userId="S::kjohnson@gwinnetttech.edu::bc454295-a45c-4866-b0f4-dd150e906dc9" providerId="AD" clId="Web-{D87A3CD4-F4D4-8E61-B92F-75B46016F41E}" dt="2023-11-06T23:54:00.239" v="163"/>
          <ac:spMkLst>
            <pc:docMk/>
            <pc:sldMk cId="2297778498" sldId="432"/>
            <ac:spMk id="14" creationId="{84A8DE83-DE75-4B41-9DB4-A7EC0B0DEC0B}"/>
          </ac:spMkLst>
        </pc:spChg>
        <pc:spChg chg="add">
          <ac:chgData name="Johnson, Kathy" userId="S::kjohnson@gwinnetttech.edu::bc454295-a45c-4866-b0f4-dd150e906dc9" providerId="AD" clId="Web-{D87A3CD4-F4D4-8E61-B92F-75B46016F41E}" dt="2023-11-06T23:54:00.239" v="163"/>
          <ac:spMkLst>
            <pc:docMk/>
            <pc:sldMk cId="2297778498" sldId="432"/>
            <ac:spMk id="16" creationId="{A7009A0A-BEF5-4EAC-AF15-E4F9F002E239}"/>
          </ac:spMkLst>
        </pc:spChg>
        <pc:picChg chg="add del mod">
          <ac:chgData name="Johnson, Kathy" userId="S::kjohnson@gwinnetttech.edu::bc454295-a45c-4866-b0f4-dd150e906dc9" providerId="AD" clId="Web-{D87A3CD4-F4D4-8E61-B92F-75B46016F41E}" dt="2023-11-06T23:53:42.660" v="159"/>
          <ac:picMkLst>
            <pc:docMk/>
            <pc:sldMk cId="2297778498" sldId="432"/>
            <ac:picMk id="4" creationId="{646E2D3C-3E0A-6B72-AE3F-CE7DEB10132D}"/>
          </ac:picMkLst>
        </pc:picChg>
        <pc:picChg chg="add mod">
          <ac:chgData name="Johnson, Kathy" userId="S::kjohnson@gwinnetttech.edu::bc454295-a45c-4866-b0f4-dd150e906dc9" providerId="AD" clId="Web-{D87A3CD4-F4D4-8E61-B92F-75B46016F41E}" dt="2023-11-06T23:54:00.239" v="163"/>
          <ac:picMkLst>
            <pc:docMk/>
            <pc:sldMk cId="2297778498" sldId="432"/>
            <ac:picMk id="5" creationId="{59EF2165-5375-1169-6F0B-494B6EAEDADE}"/>
          </ac:picMkLst>
        </pc:picChg>
      </pc:sldChg>
      <pc:sldChg chg="addSp delSp modSp new del mod setBg">
        <pc:chgData name="Johnson, Kathy" userId="S::kjohnson@gwinnetttech.edu::bc454295-a45c-4866-b0f4-dd150e906dc9" providerId="AD" clId="Web-{D87A3CD4-F4D4-8E61-B92F-75B46016F41E}" dt="2023-11-06T23:55:47.696" v="174"/>
        <pc:sldMkLst>
          <pc:docMk/>
          <pc:sldMk cId="121324427" sldId="433"/>
        </pc:sldMkLst>
        <pc:spChg chg="mod">
          <ac:chgData name="Johnson, Kathy" userId="S::kjohnson@gwinnetttech.edu::bc454295-a45c-4866-b0f4-dd150e906dc9" providerId="AD" clId="Web-{D87A3CD4-F4D4-8E61-B92F-75B46016F41E}" dt="2023-11-06T23:55:18.601" v="169"/>
          <ac:spMkLst>
            <pc:docMk/>
            <pc:sldMk cId="121324427" sldId="433"/>
            <ac:spMk id="2" creationId="{D9423D76-28AE-6C2F-27A3-E5113A695AC7}"/>
          </ac:spMkLst>
        </pc:spChg>
        <pc:spChg chg="mod">
          <ac:chgData name="Johnson, Kathy" userId="S::kjohnson@gwinnetttech.edu::bc454295-a45c-4866-b0f4-dd150e906dc9" providerId="AD" clId="Web-{D87A3CD4-F4D4-8E61-B92F-75B46016F41E}" dt="2023-11-06T23:55:18.601" v="169"/>
          <ac:spMkLst>
            <pc:docMk/>
            <pc:sldMk cId="121324427" sldId="433"/>
            <ac:spMk id="3" creationId="{A4FC4306-D23E-A7C7-02F5-F4043ECD7636}"/>
          </ac:spMkLst>
        </pc:spChg>
        <pc:spChg chg="add">
          <ac:chgData name="Johnson, Kathy" userId="S::kjohnson@gwinnetttech.edu::bc454295-a45c-4866-b0f4-dd150e906dc9" providerId="AD" clId="Web-{D87A3CD4-F4D4-8E61-B92F-75B46016F41E}" dt="2023-11-06T23:55:18.601" v="169"/>
          <ac:spMkLst>
            <pc:docMk/>
            <pc:sldMk cId="121324427" sldId="433"/>
            <ac:spMk id="9" creationId="{3ECBE1F1-D69B-4AFA-ABD5-8E41720EF6DE}"/>
          </ac:spMkLst>
        </pc:spChg>
        <pc:spChg chg="add">
          <ac:chgData name="Johnson, Kathy" userId="S::kjohnson@gwinnetttech.edu::bc454295-a45c-4866-b0f4-dd150e906dc9" providerId="AD" clId="Web-{D87A3CD4-F4D4-8E61-B92F-75B46016F41E}" dt="2023-11-06T23:55:18.601" v="169"/>
          <ac:spMkLst>
            <pc:docMk/>
            <pc:sldMk cId="121324427" sldId="433"/>
            <ac:spMk id="11" creationId="{603A6265-E10C-4B85-9C20-E75FCAF9CC63}"/>
          </ac:spMkLst>
        </pc:spChg>
        <pc:picChg chg="add del">
          <ac:chgData name="Johnson, Kathy" userId="S::kjohnson@gwinnetttech.edu::bc454295-a45c-4866-b0f4-dd150e906dc9" providerId="AD" clId="Web-{D87A3CD4-F4D4-8E61-B92F-75B46016F41E}" dt="2023-11-06T23:55:26.414" v="170"/>
          <ac:picMkLst>
            <pc:docMk/>
            <pc:sldMk cId="121324427" sldId="433"/>
            <ac:picMk id="5" creationId="{B338FCC6-C201-6517-63D4-340C69C427CE}"/>
          </ac:picMkLst>
        </pc:picChg>
      </pc:sldChg>
      <pc:sldChg chg="addSp delSp modSp add replId">
        <pc:chgData name="Johnson, Kathy" userId="S::kjohnson@gwinnetttech.edu::bc454295-a45c-4866-b0f4-dd150e906dc9" providerId="AD" clId="Web-{D87A3CD4-F4D4-8E61-B92F-75B46016F41E}" dt="2023-11-06T23:55:43.587" v="173"/>
        <pc:sldMkLst>
          <pc:docMk/>
          <pc:sldMk cId="457425188" sldId="434"/>
        </pc:sldMkLst>
        <pc:spChg chg="mod">
          <ac:chgData name="Johnson, Kathy" userId="S::kjohnson@gwinnetttech.edu::bc454295-a45c-4866-b0f4-dd150e906dc9" providerId="AD" clId="Web-{D87A3CD4-F4D4-8E61-B92F-75B46016F41E}" dt="2023-11-06T23:55:43.587" v="173"/>
          <ac:spMkLst>
            <pc:docMk/>
            <pc:sldMk cId="457425188" sldId="434"/>
            <ac:spMk id="2" creationId="{D9423D76-28AE-6C2F-27A3-E5113A695AC7}"/>
          </ac:spMkLst>
        </pc:spChg>
        <pc:spChg chg="mod ord">
          <ac:chgData name="Johnson, Kathy" userId="S::kjohnson@gwinnetttech.edu::bc454295-a45c-4866-b0f4-dd150e906dc9" providerId="AD" clId="Web-{D87A3CD4-F4D4-8E61-B92F-75B46016F41E}" dt="2023-11-06T23:55:43.587" v="173"/>
          <ac:spMkLst>
            <pc:docMk/>
            <pc:sldMk cId="457425188" sldId="434"/>
            <ac:spMk id="3" creationId="{A4FC4306-D23E-A7C7-02F5-F4043ECD7636}"/>
          </ac:spMkLst>
        </pc:spChg>
        <pc:spChg chg="del">
          <ac:chgData name="Johnson, Kathy" userId="S::kjohnson@gwinnetttech.edu::bc454295-a45c-4866-b0f4-dd150e906dc9" providerId="AD" clId="Web-{D87A3CD4-F4D4-8E61-B92F-75B46016F41E}" dt="2023-11-06T23:55:43.587" v="173"/>
          <ac:spMkLst>
            <pc:docMk/>
            <pc:sldMk cId="457425188" sldId="434"/>
            <ac:spMk id="9" creationId="{3ECBE1F1-D69B-4AFA-ABD5-8E41720EF6DE}"/>
          </ac:spMkLst>
        </pc:spChg>
        <pc:spChg chg="del">
          <ac:chgData name="Johnson, Kathy" userId="S::kjohnson@gwinnetttech.edu::bc454295-a45c-4866-b0f4-dd150e906dc9" providerId="AD" clId="Web-{D87A3CD4-F4D4-8E61-B92F-75B46016F41E}" dt="2023-11-06T23:55:43.587" v="173"/>
          <ac:spMkLst>
            <pc:docMk/>
            <pc:sldMk cId="457425188" sldId="434"/>
            <ac:spMk id="11" creationId="{603A6265-E10C-4B85-9C20-E75FCAF9CC63}"/>
          </ac:spMkLst>
        </pc:spChg>
        <pc:picChg chg="add mod">
          <ac:chgData name="Johnson, Kathy" userId="S::kjohnson@gwinnetttech.edu::bc454295-a45c-4866-b0f4-dd150e906dc9" providerId="AD" clId="Web-{D87A3CD4-F4D4-8E61-B92F-75B46016F41E}" dt="2023-11-06T23:55:43.587" v="173"/>
          <ac:picMkLst>
            <pc:docMk/>
            <pc:sldMk cId="457425188" sldId="434"/>
            <ac:picMk id="4" creationId="{6196B327-D290-EA60-525E-F41EC804C3DD}"/>
          </ac:picMkLst>
        </pc:picChg>
      </pc:sldChg>
    </pc:docChg>
  </pc:docChgLst>
  <pc:docChgLst>
    <pc:chgData name="Johnson, Kathy" userId="S::kjohnson@gwinnetttech.edu::bc454295-a45c-4866-b0f4-dd150e906dc9" providerId="AD" clId="Web-{C1EA3AD5-1B78-1F1F-49AF-34461A2B59EC}"/>
    <pc:docChg chg="modSld addMainMaster delMainMaster">
      <pc:chgData name="Johnson, Kathy" userId="S::kjohnson@gwinnetttech.edu::bc454295-a45c-4866-b0f4-dd150e906dc9" providerId="AD" clId="Web-{C1EA3AD5-1B78-1F1F-49AF-34461A2B59EC}" dt="2020-09-29T14:10:48.805" v="15" actId="20577"/>
      <pc:docMkLst>
        <pc:docMk/>
      </pc:docMkLst>
      <pc:sldChg chg="addSp modSp mod setBg modClrScheme chgLayout">
        <pc:chgData name="Johnson, Kathy" userId="S::kjohnson@gwinnetttech.edu::bc454295-a45c-4866-b0f4-dd150e906dc9" providerId="AD" clId="Web-{C1EA3AD5-1B78-1F1F-49AF-34461A2B59EC}" dt="2020-09-29T14:10:48.805" v="14" actId="20577"/>
        <pc:sldMkLst>
          <pc:docMk/>
          <pc:sldMk cId="0" sldId="258"/>
        </pc:sldMkLst>
        <pc:spChg chg="add">
          <ac:chgData name="Johnson, Kathy" userId="S::kjohnson@gwinnetttech.edu::bc454295-a45c-4866-b0f4-dd150e906dc9" providerId="AD" clId="Web-{C1EA3AD5-1B78-1F1F-49AF-34461A2B59EC}" dt="2020-09-29T14:10:32.304" v="1"/>
          <ac:spMkLst>
            <pc:docMk/>
            <pc:sldMk cId="0" sldId="258"/>
            <ac:spMk id="136" creationId="{3B854194-185D-494D-905C-7C7CB2E30F6E}"/>
          </ac:spMkLst>
        </pc:spChg>
        <pc:spChg chg="add">
          <ac:chgData name="Johnson, Kathy" userId="S::kjohnson@gwinnetttech.edu::bc454295-a45c-4866-b0f4-dd150e906dc9" providerId="AD" clId="Web-{C1EA3AD5-1B78-1F1F-49AF-34461A2B59EC}" dt="2020-09-29T14:10:32.304" v="1"/>
          <ac:spMkLst>
            <pc:docMk/>
            <pc:sldMk cId="0" sldId="258"/>
            <ac:spMk id="138" creationId="{B4F5FA0D-0104-4987-8241-EFF7C85B88DE}"/>
          </ac:spMkLst>
        </pc:spChg>
        <pc:spChg chg="mod ord">
          <ac:chgData name="Johnson, Kathy" userId="S::kjohnson@gwinnetttech.edu::bc454295-a45c-4866-b0f4-dd150e906dc9" providerId="AD" clId="Web-{C1EA3AD5-1B78-1F1F-49AF-34461A2B59EC}" dt="2020-09-29T14:10:48.805" v="14" actId="20577"/>
          <ac:spMkLst>
            <pc:docMk/>
            <pc:sldMk cId="0" sldId="258"/>
            <ac:spMk id="4098" creationId="{5A8ECFED-A49F-4A1D-A953-8F6D281ED848}"/>
          </ac:spMkLst>
        </pc:spChg>
        <pc:spChg chg="mod ord">
          <ac:chgData name="Johnson, Kathy" userId="S::kjohnson@gwinnetttech.edu::bc454295-a45c-4866-b0f4-dd150e906dc9" providerId="AD" clId="Web-{C1EA3AD5-1B78-1F1F-49AF-34461A2B59EC}" dt="2020-09-29T14:10:32.304" v="1"/>
          <ac:spMkLst>
            <pc:docMk/>
            <pc:sldMk cId="0" sldId="258"/>
            <ac:spMk id="53251" creationId="{26B146F8-004B-4DAD-8613-5581E50AAD45}"/>
          </ac:spMkLst>
        </pc:spChg>
        <pc:picChg chg="add">
          <ac:chgData name="Johnson, Kathy" userId="S::kjohnson@gwinnetttech.edu::bc454295-a45c-4866-b0f4-dd150e906dc9" providerId="AD" clId="Web-{C1EA3AD5-1B78-1F1F-49AF-34461A2B59EC}" dt="2020-09-29T14:10:32.304" v="1"/>
          <ac:picMkLst>
            <pc:docMk/>
            <pc:sldMk cId="0" sldId="258"/>
            <ac:picMk id="140" creationId="{2897127E-6CEF-446C-BE87-93B7C46E49D1}"/>
          </ac:picMkLst>
        </pc:picChg>
      </pc:sldChg>
      <pc:sldChg chg="modSp mod modClrScheme chgLayout">
        <pc:chgData name="Johnson, Kathy" userId="S::kjohnson@gwinnetttech.edu::bc454295-a45c-4866-b0f4-dd150e906dc9" providerId="AD" clId="Web-{C1EA3AD5-1B78-1F1F-49AF-34461A2B59EC}" dt="2020-09-29T14:10:11.960" v="0"/>
        <pc:sldMkLst>
          <pc:docMk/>
          <pc:sldMk cId="0" sldId="259"/>
        </pc:sldMkLst>
        <pc:spChg chg="mod ord">
          <ac:chgData name="Johnson, Kathy" userId="S::kjohnson@gwinnetttech.edu::bc454295-a45c-4866-b0f4-dd150e906dc9" providerId="AD" clId="Web-{C1EA3AD5-1B78-1F1F-49AF-34461A2B59EC}" dt="2020-09-29T14:10:11.960" v="0"/>
          <ac:spMkLst>
            <pc:docMk/>
            <pc:sldMk cId="0" sldId="259"/>
            <ac:spMk id="5170" creationId="{9F81E3B1-D5E7-439F-9E64-868B17A52341}"/>
          </ac:spMkLst>
        </pc:spChg>
        <pc:spChg chg="mod ord">
          <ac:chgData name="Johnson, Kathy" userId="S::kjohnson@gwinnetttech.edu::bc454295-a45c-4866-b0f4-dd150e906dc9" providerId="AD" clId="Web-{C1EA3AD5-1B78-1F1F-49AF-34461A2B59EC}" dt="2020-09-29T14:10:11.960" v="0"/>
          <ac:spMkLst>
            <pc:docMk/>
            <pc:sldMk cId="0" sldId="259"/>
            <ac:spMk id="11316" creationId="{F0D6D206-8D7E-4EA8-A4FE-182F92E88B47}"/>
          </ac:spMkLst>
        </pc:spChg>
        <pc:picChg chg="mod ord">
          <ac:chgData name="Johnson, Kathy" userId="S::kjohnson@gwinnetttech.edu::bc454295-a45c-4866-b0f4-dd150e906dc9" providerId="AD" clId="Web-{C1EA3AD5-1B78-1F1F-49AF-34461A2B59EC}" dt="2020-09-29T14:10:11.960" v="0"/>
          <ac:picMkLst>
            <pc:docMk/>
            <pc:sldMk cId="0" sldId="259"/>
            <ac:picMk id="11315" creationId="{996755F6-D8A5-43CB-83C4-B7ECF05DD4C7}"/>
          </ac:picMkLst>
        </pc:picChg>
      </pc:sldChg>
      <pc:sldChg chg="modSp mod modClrScheme chgLayout">
        <pc:chgData name="Johnson, Kathy" userId="S::kjohnson@gwinnetttech.edu::bc454295-a45c-4866-b0f4-dd150e906dc9" providerId="AD" clId="Web-{C1EA3AD5-1B78-1F1F-49AF-34461A2B59EC}" dt="2020-09-29T14:10:11.960" v="0"/>
        <pc:sldMkLst>
          <pc:docMk/>
          <pc:sldMk cId="0" sldId="260"/>
        </pc:sldMkLst>
        <pc:spChg chg="mod ord">
          <ac:chgData name="Johnson, Kathy" userId="S::kjohnson@gwinnetttech.edu::bc454295-a45c-4866-b0f4-dd150e906dc9" providerId="AD" clId="Web-{C1EA3AD5-1B78-1F1F-49AF-34461A2B59EC}" dt="2020-09-29T14:10:11.960" v="0"/>
          <ac:spMkLst>
            <pc:docMk/>
            <pc:sldMk cId="0" sldId="260"/>
            <ac:spMk id="7170" creationId="{C66E9D29-CE86-4E22-B9F0-7CC9BC935EF7}"/>
          </ac:spMkLst>
        </pc:spChg>
        <pc:spChg chg="mod ord">
          <ac:chgData name="Johnson, Kathy" userId="S::kjohnson@gwinnetttech.edu::bc454295-a45c-4866-b0f4-dd150e906dc9" providerId="AD" clId="Web-{C1EA3AD5-1B78-1F1F-49AF-34461A2B59EC}" dt="2020-09-29T14:10:11.960" v="0"/>
          <ac:spMkLst>
            <pc:docMk/>
            <pc:sldMk cId="0" sldId="260"/>
            <ac:spMk id="15363" creationId="{247F96D0-A9D3-4226-9951-3348CC8218B3}"/>
          </ac:spMkLst>
        </pc:spChg>
      </pc:sldChg>
      <pc:sldChg chg="modSp mod modClrScheme chgLayout">
        <pc:chgData name="Johnson, Kathy" userId="S::kjohnson@gwinnetttech.edu::bc454295-a45c-4866-b0f4-dd150e906dc9" providerId="AD" clId="Web-{C1EA3AD5-1B78-1F1F-49AF-34461A2B59EC}" dt="2020-09-29T14:10:11.960" v="0"/>
        <pc:sldMkLst>
          <pc:docMk/>
          <pc:sldMk cId="0" sldId="272"/>
        </pc:sldMkLst>
        <pc:spChg chg="mod ord">
          <ac:chgData name="Johnson, Kathy" userId="S::kjohnson@gwinnetttech.edu::bc454295-a45c-4866-b0f4-dd150e906dc9" providerId="AD" clId="Web-{C1EA3AD5-1B78-1F1F-49AF-34461A2B59EC}" dt="2020-09-29T14:10:11.960" v="0"/>
          <ac:spMkLst>
            <pc:docMk/>
            <pc:sldMk cId="0" sldId="272"/>
            <ac:spMk id="116741" creationId="{6E6BB5CC-F613-488A-9498-77675EA01800}"/>
          </ac:spMkLst>
        </pc:spChg>
      </pc:sldChg>
      <pc:sldChg chg="modSp mod modClrScheme chgLayout">
        <pc:chgData name="Johnson, Kathy" userId="S::kjohnson@gwinnetttech.edu::bc454295-a45c-4866-b0f4-dd150e906dc9" providerId="AD" clId="Web-{C1EA3AD5-1B78-1F1F-49AF-34461A2B59EC}" dt="2020-09-29T14:10:11.960" v="0"/>
        <pc:sldMkLst>
          <pc:docMk/>
          <pc:sldMk cId="0" sldId="277"/>
        </pc:sldMkLst>
        <pc:spChg chg="mod ord">
          <ac:chgData name="Johnson, Kathy" userId="S::kjohnson@gwinnetttech.edu::bc454295-a45c-4866-b0f4-dd150e906dc9" providerId="AD" clId="Web-{C1EA3AD5-1B78-1F1F-49AF-34461A2B59EC}" dt="2020-09-29T14:10:11.960" v="0"/>
          <ac:spMkLst>
            <pc:docMk/>
            <pc:sldMk cId="0" sldId="277"/>
            <ac:spMk id="117762" creationId="{4630B825-CFD7-49F2-90E3-F01189BA155E}"/>
          </ac:spMkLst>
        </pc:spChg>
        <pc:spChg chg="mod ord">
          <ac:chgData name="Johnson, Kathy" userId="S::kjohnson@gwinnetttech.edu::bc454295-a45c-4866-b0f4-dd150e906dc9" providerId="AD" clId="Web-{C1EA3AD5-1B78-1F1F-49AF-34461A2B59EC}" dt="2020-09-29T14:10:11.960" v="0"/>
          <ac:spMkLst>
            <pc:docMk/>
            <pc:sldMk cId="0" sldId="277"/>
            <ac:spMk id="160771" creationId="{87A32170-D91C-4495-8B2F-0BBB90050C9E}"/>
          </ac:spMkLst>
        </pc:spChg>
      </pc:sldChg>
      <pc:sldChg chg="modSp mod modClrScheme chgLayout">
        <pc:chgData name="Johnson, Kathy" userId="S::kjohnson@gwinnetttech.edu::bc454295-a45c-4866-b0f4-dd150e906dc9" providerId="AD" clId="Web-{C1EA3AD5-1B78-1F1F-49AF-34461A2B59EC}" dt="2020-09-29T14:10:11.960" v="0"/>
        <pc:sldMkLst>
          <pc:docMk/>
          <pc:sldMk cId="0" sldId="279"/>
        </pc:sldMkLst>
        <pc:spChg chg="mod ord">
          <ac:chgData name="Johnson, Kathy" userId="S::kjohnson@gwinnetttech.edu::bc454295-a45c-4866-b0f4-dd150e906dc9" providerId="AD" clId="Web-{C1EA3AD5-1B78-1F1F-49AF-34461A2B59EC}" dt="2020-09-29T14:10:11.960" v="0"/>
          <ac:spMkLst>
            <pc:docMk/>
            <pc:sldMk cId="0" sldId="279"/>
            <ac:spMk id="6193" creationId="{B6B152FE-6E45-4266-A902-B639F162E2E0}"/>
          </ac:spMkLst>
        </pc:spChg>
      </pc:sldChg>
      <pc:sldChg chg="modSp mod modClrScheme chgLayout">
        <pc:chgData name="Johnson, Kathy" userId="S::kjohnson@gwinnetttech.edu::bc454295-a45c-4866-b0f4-dd150e906dc9" providerId="AD" clId="Web-{C1EA3AD5-1B78-1F1F-49AF-34461A2B59EC}" dt="2020-09-29T14:10:11.960" v="0"/>
        <pc:sldMkLst>
          <pc:docMk/>
          <pc:sldMk cId="0" sldId="283"/>
        </pc:sldMkLst>
        <pc:spChg chg="mod ord">
          <ac:chgData name="Johnson, Kathy" userId="S::kjohnson@gwinnetttech.edu::bc454295-a45c-4866-b0f4-dd150e906dc9" providerId="AD" clId="Web-{C1EA3AD5-1B78-1F1F-49AF-34461A2B59EC}" dt="2020-09-29T14:10:11.960" v="0"/>
          <ac:spMkLst>
            <pc:docMk/>
            <pc:sldMk cId="0" sldId="283"/>
            <ac:spMk id="11270" creationId="{07A37B52-F3CD-46DD-BF89-5B6082819D16}"/>
          </ac:spMkLst>
        </pc:spChg>
        <pc:spChg chg="mod ord">
          <ac:chgData name="Johnson, Kathy" userId="S::kjohnson@gwinnetttech.edu::bc454295-a45c-4866-b0f4-dd150e906dc9" providerId="AD" clId="Web-{C1EA3AD5-1B78-1F1F-49AF-34461A2B59EC}" dt="2020-09-29T14:10:11.960" v="0"/>
          <ac:spMkLst>
            <pc:docMk/>
            <pc:sldMk cId="0" sldId="283"/>
            <ac:spMk id="17415" creationId="{3B134904-65E7-4D81-9685-A3D8ED7BFEE6}"/>
          </ac:spMkLst>
        </pc:spChg>
      </pc:sldChg>
      <pc:sldChg chg="modSp mod modClrScheme chgLayout">
        <pc:chgData name="Johnson, Kathy" userId="S::kjohnson@gwinnetttech.edu::bc454295-a45c-4866-b0f4-dd150e906dc9" providerId="AD" clId="Web-{C1EA3AD5-1B78-1F1F-49AF-34461A2B59EC}" dt="2020-09-29T14:10:11.960" v="0"/>
        <pc:sldMkLst>
          <pc:docMk/>
          <pc:sldMk cId="0" sldId="285"/>
        </pc:sldMkLst>
        <pc:spChg chg="mod ord">
          <ac:chgData name="Johnson, Kathy" userId="S::kjohnson@gwinnetttech.edu::bc454295-a45c-4866-b0f4-dd150e906dc9" providerId="AD" clId="Web-{C1EA3AD5-1B78-1F1F-49AF-34461A2B59EC}" dt="2020-09-29T14:10:11.960" v="0"/>
          <ac:spMkLst>
            <pc:docMk/>
            <pc:sldMk cId="0" sldId="285"/>
            <ac:spMk id="18434" creationId="{23B6246B-9F95-4077-BD68-403797E1B327}"/>
          </ac:spMkLst>
        </pc:spChg>
        <pc:spChg chg="mod ord">
          <ac:chgData name="Johnson, Kathy" userId="S::kjohnson@gwinnetttech.edu::bc454295-a45c-4866-b0f4-dd150e906dc9" providerId="AD" clId="Web-{C1EA3AD5-1B78-1F1F-49AF-34461A2B59EC}" dt="2020-09-29T14:10:11.960" v="0"/>
          <ac:spMkLst>
            <pc:docMk/>
            <pc:sldMk cId="0" sldId="285"/>
            <ac:spMk id="27651" creationId="{815D6838-DC27-4537-9264-DEB91D669A54}"/>
          </ac:spMkLst>
        </pc:spChg>
      </pc:sldChg>
      <pc:sldChg chg="modSp mod modClrScheme chgLayout">
        <pc:chgData name="Johnson, Kathy" userId="S::kjohnson@gwinnetttech.edu::bc454295-a45c-4866-b0f4-dd150e906dc9" providerId="AD" clId="Web-{C1EA3AD5-1B78-1F1F-49AF-34461A2B59EC}" dt="2020-09-29T14:10:11.960" v="0"/>
        <pc:sldMkLst>
          <pc:docMk/>
          <pc:sldMk cId="0" sldId="286"/>
        </pc:sldMkLst>
        <pc:spChg chg="mod ord">
          <ac:chgData name="Johnson, Kathy" userId="S::kjohnson@gwinnetttech.edu::bc454295-a45c-4866-b0f4-dd150e906dc9" providerId="AD" clId="Web-{C1EA3AD5-1B78-1F1F-49AF-34461A2B59EC}" dt="2020-09-29T14:10:11.960" v="0"/>
          <ac:spMkLst>
            <pc:docMk/>
            <pc:sldMk cId="0" sldId="286"/>
            <ac:spMk id="12298" creationId="{9F378298-EBCA-4C81-9EF6-EEE17351DAFE}"/>
          </ac:spMkLst>
        </pc:spChg>
      </pc:sldChg>
      <pc:sldChg chg="modSp mod modClrScheme chgLayout">
        <pc:chgData name="Johnson, Kathy" userId="S::kjohnson@gwinnetttech.edu::bc454295-a45c-4866-b0f4-dd150e906dc9" providerId="AD" clId="Web-{C1EA3AD5-1B78-1F1F-49AF-34461A2B59EC}" dt="2020-09-29T14:10:11.960" v="0"/>
        <pc:sldMkLst>
          <pc:docMk/>
          <pc:sldMk cId="0" sldId="289"/>
        </pc:sldMkLst>
        <pc:spChg chg="mod ord">
          <ac:chgData name="Johnson, Kathy" userId="S::kjohnson@gwinnetttech.edu::bc454295-a45c-4866-b0f4-dd150e906dc9" providerId="AD" clId="Web-{C1EA3AD5-1B78-1F1F-49AF-34461A2B59EC}" dt="2020-09-29T14:10:11.960" v="0"/>
          <ac:spMkLst>
            <pc:docMk/>
            <pc:sldMk cId="0" sldId="289"/>
            <ac:spMk id="14338" creationId="{0F53CAAE-BF35-4F67-823E-D59B2B2521C9}"/>
          </ac:spMkLst>
        </pc:spChg>
        <pc:spChg chg="mod ord">
          <ac:chgData name="Johnson, Kathy" userId="S::kjohnson@gwinnetttech.edu::bc454295-a45c-4866-b0f4-dd150e906dc9" providerId="AD" clId="Web-{C1EA3AD5-1B78-1F1F-49AF-34461A2B59EC}" dt="2020-09-29T14:10:11.960" v="0"/>
          <ac:spMkLst>
            <pc:docMk/>
            <pc:sldMk cId="0" sldId="289"/>
            <ac:spMk id="23555" creationId="{FB34BFCD-FAB3-4AD6-842F-5B122CFF1410}"/>
          </ac:spMkLst>
        </pc:spChg>
      </pc:sldChg>
      <pc:sldChg chg="modSp mod modClrScheme chgLayout">
        <pc:chgData name="Johnson, Kathy" userId="S::kjohnson@gwinnetttech.edu::bc454295-a45c-4866-b0f4-dd150e906dc9" providerId="AD" clId="Web-{C1EA3AD5-1B78-1F1F-49AF-34461A2B59EC}" dt="2020-09-29T14:10:11.960" v="0"/>
        <pc:sldMkLst>
          <pc:docMk/>
          <pc:sldMk cId="0" sldId="290"/>
        </pc:sldMkLst>
        <pc:spChg chg="mod ord">
          <ac:chgData name="Johnson, Kathy" userId="S::kjohnson@gwinnetttech.edu::bc454295-a45c-4866-b0f4-dd150e906dc9" providerId="AD" clId="Web-{C1EA3AD5-1B78-1F1F-49AF-34461A2B59EC}" dt="2020-09-29T14:10:11.960" v="0"/>
          <ac:spMkLst>
            <pc:docMk/>
            <pc:sldMk cId="0" sldId="290"/>
            <ac:spMk id="13314" creationId="{D55CBA8D-A892-4683-A7F4-CB30F1D9F5B1}"/>
          </ac:spMkLst>
        </pc:spChg>
        <pc:graphicFrameChg chg="mod ord">
          <ac:chgData name="Johnson, Kathy" userId="S::kjohnson@gwinnetttech.edu::bc454295-a45c-4866-b0f4-dd150e906dc9" providerId="AD" clId="Web-{C1EA3AD5-1B78-1F1F-49AF-34461A2B59EC}" dt="2020-09-29T14:10:11.960" v="0"/>
          <ac:graphicFrameMkLst>
            <pc:docMk/>
            <pc:sldMk cId="0" sldId="290"/>
            <ac:graphicFrameMk id="119838" creationId="{DD2AB8BA-495C-4C80-9E49-94845FCCDCA8}"/>
          </ac:graphicFrameMkLst>
        </pc:graphicFrameChg>
      </pc:sldChg>
      <pc:sldChg chg="modSp mod modClrScheme chgLayout">
        <pc:chgData name="Johnson, Kathy" userId="S::kjohnson@gwinnetttech.edu::bc454295-a45c-4866-b0f4-dd150e906dc9" providerId="AD" clId="Web-{C1EA3AD5-1B78-1F1F-49AF-34461A2B59EC}" dt="2020-09-29T14:10:11.960" v="0"/>
        <pc:sldMkLst>
          <pc:docMk/>
          <pc:sldMk cId="0" sldId="291"/>
        </pc:sldMkLst>
        <pc:spChg chg="mod ord">
          <ac:chgData name="Johnson, Kathy" userId="S::kjohnson@gwinnetttech.edu::bc454295-a45c-4866-b0f4-dd150e906dc9" providerId="AD" clId="Web-{C1EA3AD5-1B78-1F1F-49AF-34461A2B59EC}" dt="2020-09-29T14:10:11.960" v="0"/>
          <ac:spMkLst>
            <pc:docMk/>
            <pc:sldMk cId="0" sldId="291"/>
            <ac:spMk id="15362" creationId="{14249BC0-010A-454B-8B12-562F0079A120}"/>
          </ac:spMkLst>
        </pc:spChg>
        <pc:spChg chg="mod ord">
          <ac:chgData name="Johnson, Kathy" userId="S::kjohnson@gwinnetttech.edu::bc454295-a45c-4866-b0f4-dd150e906dc9" providerId="AD" clId="Web-{C1EA3AD5-1B78-1F1F-49AF-34461A2B59EC}" dt="2020-09-29T14:10:11.960" v="0"/>
          <ac:spMkLst>
            <pc:docMk/>
            <pc:sldMk cId="0" sldId="291"/>
            <ac:spMk id="25603" creationId="{5534C4CD-F346-4C5E-934E-0F9AAF13ADF1}"/>
          </ac:spMkLst>
        </pc:spChg>
      </pc:sldChg>
      <pc:sldChg chg="modSp mod modClrScheme chgLayout">
        <pc:chgData name="Johnson, Kathy" userId="S::kjohnson@gwinnetttech.edu::bc454295-a45c-4866-b0f4-dd150e906dc9" providerId="AD" clId="Web-{C1EA3AD5-1B78-1F1F-49AF-34461A2B59EC}" dt="2020-09-29T14:10:11.960" v="0"/>
        <pc:sldMkLst>
          <pc:docMk/>
          <pc:sldMk cId="0" sldId="293"/>
        </pc:sldMkLst>
        <pc:spChg chg="mod ord">
          <ac:chgData name="Johnson, Kathy" userId="S::kjohnson@gwinnetttech.edu::bc454295-a45c-4866-b0f4-dd150e906dc9" providerId="AD" clId="Web-{C1EA3AD5-1B78-1F1F-49AF-34461A2B59EC}" dt="2020-09-29T14:10:11.960" v="0"/>
          <ac:spMkLst>
            <pc:docMk/>
            <pc:sldMk cId="0" sldId="293"/>
            <ac:spMk id="19458" creationId="{D21138DE-4B3E-4BF6-8E5D-1A118A5E8171}"/>
          </ac:spMkLst>
        </pc:spChg>
      </pc:sldChg>
      <pc:sldChg chg="modSp mod modClrScheme chgLayout">
        <pc:chgData name="Johnson, Kathy" userId="S::kjohnson@gwinnetttech.edu::bc454295-a45c-4866-b0f4-dd150e906dc9" providerId="AD" clId="Web-{C1EA3AD5-1B78-1F1F-49AF-34461A2B59EC}" dt="2020-09-29T14:10:11.960" v="0"/>
        <pc:sldMkLst>
          <pc:docMk/>
          <pc:sldMk cId="0" sldId="296"/>
        </pc:sldMkLst>
        <pc:spChg chg="mod ord">
          <ac:chgData name="Johnson, Kathy" userId="S::kjohnson@gwinnetttech.edu::bc454295-a45c-4866-b0f4-dd150e906dc9" providerId="AD" clId="Web-{C1EA3AD5-1B78-1F1F-49AF-34461A2B59EC}" dt="2020-09-29T14:10:11.960" v="0"/>
          <ac:spMkLst>
            <pc:docMk/>
            <pc:sldMk cId="0" sldId="296"/>
            <ac:spMk id="21506" creationId="{BDE969B4-1CD0-4072-8C12-1A1B07B2BE95}"/>
          </ac:spMkLst>
        </pc:spChg>
      </pc:sldChg>
      <pc:sldChg chg="modSp mod modClrScheme chgLayout">
        <pc:chgData name="Johnson, Kathy" userId="S::kjohnson@gwinnetttech.edu::bc454295-a45c-4866-b0f4-dd150e906dc9" providerId="AD" clId="Web-{C1EA3AD5-1B78-1F1F-49AF-34461A2B59EC}" dt="2020-09-29T14:10:11.960" v="0"/>
        <pc:sldMkLst>
          <pc:docMk/>
          <pc:sldMk cId="0" sldId="299"/>
        </pc:sldMkLst>
        <pc:spChg chg="mod ord">
          <ac:chgData name="Johnson, Kathy" userId="S::kjohnson@gwinnetttech.edu::bc454295-a45c-4866-b0f4-dd150e906dc9" providerId="AD" clId="Web-{C1EA3AD5-1B78-1F1F-49AF-34461A2B59EC}" dt="2020-09-29T14:10:11.960" v="0"/>
          <ac:spMkLst>
            <pc:docMk/>
            <pc:sldMk cId="0" sldId="299"/>
            <ac:spMk id="24578" creationId="{2CCCC540-5985-46FE-8344-87B3A8058AD7}"/>
          </ac:spMkLst>
        </pc:spChg>
      </pc:sldChg>
      <pc:sldChg chg="modSp mod modClrScheme chgLayout">
        <pc:chgData name="Johnson, Kathy" userId="S::kjohnson@gwinnetttech.edu::bc454295-a45c-4866-b0f4-dd150e906dc9" providerId="AD" clId="Web-{C1EA3AD5-1B78-1F1F-49AF-34461A2B59EC}" dt="2020-09-29T14:10:11.960" v="0"/>
        <pc:sldMkLst>
          <pc:docMk/>
          <pc:sldMk cId="0" sldId="300"/>
        </pc:sldMkLst>
        <pc:spChg chg="mod ord">
          <ac:chgData name="Johnson, Kathy" userId="S::kjohnson@gwinnetttech.edu::bc454295-a45c-4866-b0f4-dd150e906dc9" providerId="AD" clId="Web-{C1EA3AD5-1B78-1F1F-49AF-34461A2B59EC}" dt="2020-09-29T14:10:11.960" v="0"/>
          <ac:spMkLst>
            <pc:docMk/>
            <pc:sldMk cId="0" sldId="300"/>
            <ac:spMk id="25602" creationId="{E16CBECC-59EA-4A01-A5E2-19A045A4318E}"/>
          </ac:spMkLst>
        </pc:spChg>
      </pc:sldChg>
      <pc:sldChg chg="modSp mod modClrScheme chgLayout">
        <pc:chgData name="Johnson, Kathy" userId="S::kjohnson@gwinnetttech.edu::bc454295-a45c-4866-b0f4-dd150e906dc9" providerId="AD" clId="Web-{C1EA3AD5-1B78-1F1F-49AF-34461A2B59EC}" dt="2020-09-29T14:10:11.960" v="0"/>
        <pc:sldMkLst>
          <pc:docMk/>
          <pc:sldMk cId="0" sldId="301"/>
        </pc:sldMkLst>
        <pc:spChg chg="mod ord">
          <ac:chgData name="Johnson, Kathy" userId="S::kjohnson@gwinnetttech.edu::bc454295-a45c-4866-b0f4-dd150e906dc9" providerId="AD" clId="Web-{C1EA3AD5-1B78-1F1F-49AF-34461A2B59EC}" dt="2020-09-29T14:10:11.960" v="0"/>
          <ac:spMkLst>
            <pc:docMk/>
            <pc:sldMk cId="0" sldId="301"/>
            <ac:spMk id="28674" creationId="{8B51FA06-15B0-43D1-8BC8-30312283B10D}"/>
          </ac:spMkLst>
        </pc:spChg>
      </pc:sldChg>
      <pc:sldChg chg="modSp mod modClrScheme chgLayout">
        <pc:chgData name="Johnson, Kathy" userId="S::kjohnson@gwinnetttech.edu::bc454295-a45c-4866-b0f4-dd150e906dc9" providerId="AD" clId="Web-{C1EA3AD5-1B78-1F1F-49AF-34461A2B59EC}" dt="2020-09-29T14:10:11.960" v="0"/>
        <pc:sldMkLst>
          <pc:docMk/>
          <pc:sldMk cId="0" sldId="305"/>
        </pc:sldMkLst>
        <pc:spChg chg="mod ord">
          <ac:chgData name="Johnson, Kathy" userId="S::kjohnson@gwinnetttech.edu::bc454295-a45c-4866-b0f4-dd150e906dc9" providerId="AD" clId="Web-{C1EA3AD5-1B78-1F1F-49AF-34461A2B59EC}" dt="2020-09-29T14:10:11.960" v="0"/>
          <ac:spMkLst>
            <pc:docMk/>
            <pc:sldMk cId="0" sldId="305"/>
            <ac:spMk id="31746" creationId="{463002BD-EF9D-49CF-A491-D224C321F02E}"/>
          </ac:spMkLst>
        </pc:spChg>
      </pc:sldChg>
      <pc:sldChg chg="modSp mod modClrScheme chgLayout">
        <pc:chgData name="Johnson, Kathy" userId="S::kjohnson@gwinnetttech.edu::bc454295-a45c-4866-b0f4-dd150e906dc9" providerId="AD" clId="Web-{C1EA3AD5-1B78-1F1F-49AF-34461A2B59EC}" dt="2020-09-29T14:10:11.960" v="0"/>
        <pc:sldMkLst>
          <pc:docMk/>
          <pc:sldMk cId="0" sldId="306"/>
        </pc:sldMkLst>
        <pc:spChg chg="mod ord">
          <ac:chgData name="Johnson, Kathy" userId="S::kjohnson@gwinnetttech.edu::bc454295-a45c-4866-b0f4-dd150e906dc9" providerId="AD" clId="Web-{C1EA3AD5-1B78-1F1F-49AF-34461A2B59EC}" dt="2020-09-29T14:10:11.960" v="0"/>
          <ac:spMkLst>
            <pc:docMk/>
            <pc:sldMk cId="0" sldId="306"/>
            <ac:spMk id="32770" creationId="{9FF1C34D-27A2-48C8-87C0-CDD42C3C99AD}"/>
          </ac:spMkLst>
        </pc:spChg>
      </pc:sldChg>
      <pc:sldChg chg="modSp mod modClrScheme chgLayout">
        <pc:chgData name="Johnson, Kathy" userId="S::kjohnson@gwinnetttech.edu::bc454295-a45c-4866-b0f4-dd150e906dc9" providerId="AD" clId="Web-{C1EA3AD5-1B78-1F1F-49AF-34461A2B59EC}" dt="2020-09-29T14:10:11.960" v="0"/>
        <pc:sldMkLst>
          <pc:docMk/>
          <pc:sldMk cId="0" sldId="314"/>
        </pc:sldMkLst>
        <pc:spChg chg="mod ord">
          <ac:chgData name="Johnson, Kathy" userId="S::kjohnson@gwinnetttech.edu::bc454295-a45c-4866-b0f4-dd150e906dc9" providerId="AD" clId="Web-{C1EA3AD5-1B78-1F1F-49AF-34461A2B59EC}" dt="2020-09-29T14:10:11.960" v="0"/>
          <ac:spMkLst>
            <pc:docMk/>
            <pc:sldMk cId="0" sldId="314"/>
            <ac:spMk id="40962" creationId="{4449FAF1-22BB-437E-A1AF-30EA2935F9FE}"/>
          </ac:spMkLst>
        </pc:spChg>
      </pc:sldChg>
      <pc:sldChg chg="modSp mod modClrScheme chgLayout">
        <pc:chgData name="Johnson, Kathy" userId="S::kjohnson@gwinnetttech.edu::bc454295-a45c-4866-b0f4-dd150e906dc9" providerId="AD" clId="Web-{C1EA3AD5-1B78-1F1F-49AF-34461A2B59EC}" dt="2020-09-29T14:10:11.960" v="0"/>
        <pc:sldMkLst>
          <pc:docMk/>
          <pc:sldMk cId="0" sldId="315"/>
        </pc:sldMkLst>
        <pc:spChg chg="mod ord">
          <ac:chgData name="Johnson, Kathy" userId="S::kjohnson@gwinnetttech.edu::bc454295-a45c-4866-b0f4-dd150e906dc9" providerId="AD" clId="Web-{C1EA3AD5-1B78-1F1F-49AF-34461A2B59EC}" dt="2020-09-29T14:10:11.960" v="0"/>
          <ac:spMkLst>
            <pc:docMk/>
            <pc:sldMk cId="0" sldId="315"/>
            <ac:spMk id="41986" creationId="{1C919997-EE14-46D7-AB24-669F211C25BF}"/>
          </ac:spMkLst>
        </pc:spChg>
      </pc:sldChg>
      <pc:sldChg chg="modSp mod modClrScheme chgLayout">
        <pc:chgData name="Johnson, Kathy" userId="S::kjohnson@gwinnetttech.edu::bc454295-a45c-4866-b0f4-dd150e906dc9" providerId="AD" clId="Web-{C1EA3AD5-1B78-1F1F-49AF-34461A2B59EC}" dt="2020-09-29T14:10:11.960" v="0"/>
        <pc:sldMkLst>
          <pc:docMk/>
          <pc:sldMk cId="0" sldId="316"/>
        </pc:sldMkLst>
        <pc:spChg chg="mod ord">
          <ac:chgData name="Johnson, Kathy" userId="S::kjohnson@gwinnetttech.edu::bc454295-a45c-4866-b0f4-dd150e906dc9" providerId="AD" clId="Web-{C1EA3AD5-1B78-1F1F-49AF-34461A2B59EC}" dt="2020-09-29T14:10:11.960" v="0"/>
          <ac:spMkLst>
            <pc:docMk/>
            <pc:sldMk cId="0" sldId="316"/>
            <ac:spMk id="43010" creationId="{32ED275D-E686-4E9D-B9D5-6483E18B34E1}"/>
          </ac:spMkLst>
        </pc:spChg>
      </pc:sldChg>
      <pc:sldChg chg="modSp mod modClrScheme chgLayout">
        <pc:chgData name="Johnson, Kathy" userId="S::kjohnson@gwinnetttech.edu::bc454295-a45c-4866-b0f4-dd150e906dc9" providerId="AD" clId="Web-{C1EA3AD5-1B78-1F1F-49AF-34461A2B59EC}" dt="2020-09-29T14:10:11.960" v="0"/>
        <pc:sldMkLst>
          <pc:docMk/>
          <pc:sldMk cId="0" sldId="317"/>
        </pc:sldMkLst>
        <pc:spChg chg="mod ord">
          <ac:chgData name="Johnson, Kathy" userId="S::kjohnson@gwinnetttech.edu::bc454295-a45c-4866-b0f4-dd150e906dc9" providerId="AD" clId="Web-{C1EA3AD5-1B78-1F1F-49AF-34461A2B59EC}" dt="2020-09-29T14:10:11.960" v="0"/>
          <ac:spMkLst>
            <pc:docMk/>
            <pc:sldMk cId="0" sldId="317"/>
            <ac:spMk id="44034" creationId="{0EC4E727-35C9-4279-94E4-D8EAF47E1D96}"/>
          </ac:spMkLst>
        </pc:spChg>
      </pc:sldChg>
      <pc:sldChg chg="modSp mod modClrScheme chgLayout">
        <pc:chgData name="Johnson, Kathy" userId="S::kjohnson@gwinnetttech.edu::bc454295-a45c-4866-b0f4-dd150e906dc9" providerId="AD" clId="Web-{C1EA3AD5-1B78-1F1F-49AF-34461A2B59EC}" dt="2020-09-29T14:10:11.960" v="0"/>
        <pc:sldMkLst>
          <pc:docMk/>
          <pc:sldMk cId="0" sldId="320"/>
        </pc:sldMkLst>
        <pc:spChg chg="mod ord">
          <ac:chgData name="Johnson, Kathy" userId="S::kjohnson@gwinnetttech.edu::bc454295-a45c-4866-b0f4-dd150e906dc9" providerId="AD" clId="Web-{C1EA3AD5-1B78-1F1F-49AF-34461A2B59EC}" dt="2020-09-29T14:10:11.960" v="0"/>
          <ac:spMkLst>
            <pc:docMk/>
            <pc:sldMk cId="0" sldId="320"/>
            <ac:spMk id="56322" creationId="{FE0F2938-0098-45BC-B73A-84D249C17BCB}"/>
          </ac:spMkLst>
        </pc:spChg>
      </pc:sldChg>
      <pc:sldChg chg="modSp mod modClrScheme chgLayout">
        <pc:chgData name="Johnson, Kathy" userId="S::kjohnson@gwinnetttech.edu::bc454295-a45c-4866-b0f4-dd150e906dc9" providerId="AD" clId="Web-{C1EA3AD5-1B78-1F1F-49AF-34461A2B59EC}" dt="2020-09-29T14:10:11.960" v="0"/>
        <pc:sldMkLst>
          <pc:docMk/>
          <pc:sldMk cId="0" sldId="321"/>
        </pc:sldMkLst>
        <pc:spChg chg="mod ord">
          <ac:chgData name="Johnson, Kathy" userId="S::kjohnson@gwinnetttech.edu::bc454295-a45c-4866-b0f4-dd150e906dc9" providerId="AD" clId="Web-{C1EA3AD5-1B78-1F1F-49AF-34461A2B59EC}" dt="2020-09-29T14:10:11.960" v="0"/>
          <ac:spMkLst>
            <pc:docMk/>
            <pc:sldMk cId="0" sldId="321"/>
            <ac:spMk id="60418" creationId="{B0023532-759F-489A-9606-554BF091AC56}"/>
          </ac:spMkLst>
        </pc:spChg>
      </pc:sldChg>
      <pc:sldChg chg="modSp mod modClrScheme chgLayout">
        <pc:chgData name="Johnson, Kathy" userId="S::kjohnson@gwinnetttech.edu::bc454295-a45c-4866-b0f4-dd150e906dc9" providerId="AD" clId="Web-{C1EA3AD5-1B78-1F1F-49AF-34461A2B59EC}" dt="2020-09-29T14:10:11.960" v="0"/>
        <pc:sldMkLst>
          <pc:docMk/>
          <pc:sldMk cId="0" sldId="322"/>
        </pc:sldMkLst>
        <pc:spChg chg="mod ord">
          <ac:chgData name="Johnson, Kathy" userId="S::kjohnson@gwinnetttech.edu::bc454295-a45c-4866-b0f4-dd150e906dc9" providerId="AD" clId="Web-{C1EA3AD5-1B78-1F1F-49AF-34461A2B59EC}" dt="2020-09-29T14:10:11.960" v="0"/>
          <ac:spMkLst>
            <pc:docMk/>
            <pc:sldMk cId="0" sldId="322"/>
            <ac:spMk id="48130" creationId="{22872D0E-EA3F-4448-86D1-D30371829FFA}"/>
          </ac:spMkLst>
        </pc:spChg>
      </pc:sldChg>
      <pc:sldChg chg="modSp mod modClrScheme chgLayout">
        <pc:chgData name="Johnson, Kathy" userId="S::kjohnson@gwinnetttech.edu::bc454295-a45c-4866-b0f4-dd150e906dc9" providerId="AD" clId="Web-{C1EA3AD5-1B78-1F1F-49AF-34461A2B59EC}" dt="2020-09-29T14:10:11.960" v="0"/>
        <pc:sldMkLst>
          <pc:docMk/>
          <pc:sldMk cId="0" sldId="323"/>
        </pc:sldMkLst>
        <pc:spChg chg="mod ord">
          <ac:chgData name="Johnson, Kathy" userId="S::kjohnson@gwinnetttech.edu::bc454295-a45c-4866-b0f4-dd150e906dc9" providerId="AD" clId="Web-{C1EA3AD5-1B78-1F1F-49AF-34461A2B59EC}" dt="2020-09-29T14:10:11.960" v="0"/>
          <ac:spMkLst>
            <pc:docMk/>
            <pc:sldMk cId="0" sldId="323"/>
            <ac:spMk id="49154" creationId="{D99157A8-AC45-476D-BF5B-D9F546F464D5}"/>
          </ac:spMkLst>
        </pc:spChg>
      </pc:sldChg>
      <pc:sldChg chg="modSp mod modClrScheme chgLayout">
        <pc:chgData name="Johnson, Kathy" userId="S::kjohnson@gwinnetttech.edu::bc454295-a45c-4866-b0f4-dd150e906dc9" providerId="AD" clId="Web-{C1EA3AD5-1B78-1F1F-49AF-34461A2B59EC}" dt="2020-09-29T14:10:11.960" v="0"/>
        <pc:sldMkLst>
          <pc:docMk/>
          <pc:sldMk cId="0" sldId="324"/>
        </pc:sldMkLst>
        <pc:spChg chg="mod ord">
          <ac:chgData name="Johnson, Kathy" userId="S::kjohnson@gwinnetttech.edu::bc454295-a45c-4866-b0f4-dd150e906dc9" providerId="AD" clId="Web-{C1EA3AD5-1B78-1F1F-49AF-34461A2B59EC}" dt="2020-09-29T14:10:11.960" v="0"/>
          <ac:spMkLst>
            <pc:docMk/>
            <pc:sldMk cId="0" sldId="324"/>
            <ac:spMk id="50178" creationId="{1FC6CF70-E389-45AE-AA9D-1DD59165895C}"/>
          </ac:spMkLst>
        </pc:spChg>
      </pc:sldChg>
      <pc:sldChg chg="modSp mod modClrScheme chgLayout">
        <pc:chgData name="Johnson, Kathy" userId="S::kjohnson@gwinnetttech.edu::bc454295-a45c-4866-b0f4-dd150e906dc9" providerId="AD" clId="Web-{C1EA3AD5-1B78-1F1F-49AF-34461A2B59EC}" dt="2020-09-29T14:10:11.960" v="0"/>
        <pc:sldMkLst>
          <pc:docMk/>
          <pc:sldMk cId="0" sldId="325"/>
        </pc:sldMkLst>
        <pc:spChg chg="mod ord">
          <ac:chgData name="Johnson, Kathy" userId="S::kjohnson@gwinnetttech.edu::bc454295-a45c-4866-b0f4-dd150e906dc9" providerId="AD" clId="Web-{C1EA3AD5-1B78-1F1F-49AF-34461A2B59EC}" dt="2020-09-29T14:10:11.960" v="0"/>
          <ac:spMkLst>
            <pc:docMk/>
            <pc:sldMk cId="0" sldId="325"/>
            <ac:spMk id="51202" creationId="{2D3E18F8-3FE1-4E78-87F6-3B58C9391D9C}"/>
          </ac:spMkLst>
        </pc:spChg>
      </pc:sldChg>
      <pc:sldChg chg="modSp mod modClrScheme chgLayout">
        <pc:chgData name="Johnson, Kathy" userId="S::kjohnson@gwinnetttech.edu::bc454295-a45c-4866-b0f4-dd150e906dc9" providerId="AD" clId="Web-{C1EA3AD5-1B78-1F1F-49AF-34461A2B59EC}" dt="2020-09-29T14:10:11.960" v="0"/>
        <pc:sldMkLst>
          <pc:docMk/>
          <pc:sldMk cId="0" sldId="326"/>
        </pc:sldMkLst>
        <pc:spChg chg="mod ord">
          <ac:chgData name="Johnson, Kathy" userId="S::kjohnson@gwinnetttech.edu::bc454295-a45c-4866-b0f4-dd150e906dc9" providerId="AD" clId="Web-{C1EA3AD5-1B78-1F1F-49AF-34461A2B59EC}" dt="2020-09-29T14:10:11.960" v="0"/>
          <ac:spMkLst>
            <pc:docMk/>
            <pc:sldMk cId="0" sldId="326"/>
            <ac:spMk id="53250" creationId="{930C9911-2BD2-49D8-88FF-03036EC53127}"/>
          </ac:spMkLst>
        </pc:spChg>
      </pc:sldChg>
      <pc:sldChg chg="modSp mod modClrScheme chgLayout">
        <pc:chgData name="Johnson, Kathy" userId="S::kjohnson@gwinnetttech.edu::bc454295-a45c-4866-b0f4-dd150e906dc9" providerId="AD" clId="Web-{C1EA3AD5-1B78-1F1F-49AF-34461A2B59EC}" dt="2020-09-29T14:10:11.960" v="0"/>
        <pc:sldMkLst>
          <pc:docMk/>
          <pc:sldMk cId="0" sldId="328"/>
        </pc:sldMkLst>
        <pc:spChg chg="mod ord">
          <ac:chgData name="Johnson, Kathy" userId="S::kjohnson@gwinnetttech.edu::bc454295-a45c-4866-b0f4-dd150e906dc9" providerId="AD" clId="Web-{C1EA3AD5-1B78-1F1F-49AF-34461A2B59EC}" dt="2020-09-29T14:10:11.960" v="0"/>
          <ac:spMkLst>
            <pc:docMk/>
            <pc:sldMk cId="0" sldId="328"/>
            <ac:spMk id="55298" creationId="{73235CE5-459D-4D6E-80F5-96B56E22F86B}"/>
          </ac:spMkLst>
        </pc:spChg>
      </pc:sldChg>
      <pc:sldChg chg="modSp mod modClrScheme chgLayout">
        <pc:chgData name="Johnson, Kathy" userId="S::kjohnson@gwinnetttech.edu::bc454295-a45c-4866-b0f4-dd150e906dc9" providerId="AD" clId="Web-{C1EA3AD5-1B78-1F1F-49AF-34461A2B59EC}" dt="2020-09-29T14:10:11.960" v="0"/>
        <pc:sldMkLst>
          <pc:docMk/>
          <pc:sldMk cId="0" sldId="329"/>
        </pc:sldMkLst>
        <pc:spChg chg="mod ord">
          <ac:chgData name="Johnson, Kathy" userId="S::kjohnson@gwinnetttech.edu::bc454295-a45c-4866-b0f4-dd150e906dc9" providerId="AD" clId="Web-{C1EA3AD5-1B78-1F1F-49AF-34461A2B59EC}" dt="2020-09-29T14:10:11.960" v="0"/>
          <ac:spMkLst>
            <pc:docMk/>
            <pc:sldMk cId="0" sldId="329"/>
            <ac:spMk id="52226" creationId="{24BDD895-EF28-44F0-83DE-B328786B923C}"/>
          </ac:spMkLst>
        </pc:spChg>
      </pc:sldChg>
      <pc:sldChg chg="modSp mod modClrScheme chgLayout">
        <pc:chgData name="Johnson, Kathy" userId="S::kjohnson@gwinnetttech.edu::bc454295-a45c-4866-b0f4-dd150e906dc9" providerId="AD" clId="Web-{C1EA3AD5-1B78-1F1F-49AF-34461A2B59EC}" dt="2020-09-29T14:10:11.960" v="0"/>
        <pc:sldMkLst>
          <pc:docMk/>
          <pc:sldMk cId="0" sldId="330"/>
        </pc:sldMkLst>
        <pc:spChg chg="mod ord">
          <ac:chgData name="Johnson, Kathy" userId="S::kjohnson@gwinnetttech.edu::bc454295-a45c-4866-b0f4-dd150e906dc9" providerId="AD" clId="Web-{C1EA3AD5-1B78-1F1F-49AF-34461A2B59EC}" dt="2020-09-29T14:10:11.960" v="0"/>
          <ac:spMkLst>
            <pc:docMk/>
            <pc:sldMk cId="0" sldId="330"/>
            <ac:spMk id="57346" creationId="{C25C84BB-81AC-4C71-A4B0-6BA94374C4DF}"/>
          </ac:spMkLst>
        </pc:spChg>
      </pc:sldChg>
      <pc:sldChg chg="modSp mod modClrScheme chgLayout">
        <pc:chgData name="Johnson, Kathy" userId="S::kjohnson@gwinnetttech.edu::bc454295-a45c-4866-b0f4-dd150e906dc9" providerId="AD" clId="Web-{C1EA3AD5-1B78-1F1F-49AF-34461A2B59EC}" dt="2020-09-29T14:10:11.960" v="0"/>
        <pc:sldMkLst>
          <pc:docMk/>
          <pc:sldMk cId="0" sldId="331"/>
        </pc:sldMkLst>
        <pc:spChg chg="mod ord">
          <ac:chgData name="Johnson, Kathy" userId="S::kjohnson@gwinnetttech.edu::bc454295-a45c-4866-b0f4-dd150e906dc9" providerId="AD" clId="Web-{C1EA3AD5-1B78-1F1F-49AF-34461A2B59EC}" dt="2020-09-29T14:10:11.960" v="0"/>
          <ac:spMkLst>
            <pc:docMk/>
            <pc:sldMk cId="0" sldId="331"/>
            <ac:spMk id="58370" creationId="{2E95A42C-B058-4DD1-B9A3-4E700FF77D87}"/>
          </ac:spMkLst>
        </pc:spChg>
      </pc:sldChg>
      <pc:sldChg chg="modSp mod modClrScheme chgLayout">
        <pc:chgData name="Johnson, Kathy" userId="S::kjohnson@gwinnetttech.edu::bc454295-a45c-4866-b0f4-dd150e906dc9" providerId="AD" clId="Web-{C1EA3AD5-1B78-1F1F-49AF-34461A2B59EC}" dt="2020-09-29T14:10:11.960" v="0"/>
        <pc:sldMkLst>
          <pc:docMk/>
          <pc:sldMk cId="0" sldId="332"/>
        </pc:sldMkLst>
        <pc:spChg chg="mod ord">
          <ac:chgData name="Johnson, Kathy" userId="S::kjohnson@gwinnetttech.edu::bc454295-a45c-4866-b0f4-dd150e906dc9" providerId="AD" clId="Web-{C1EA3AD5-1B78-1F1F-49AF-34461A2B59EC}" dt="2020-09-29T14:10:11.960" v="0"/>
          <ac:spMkLst>
            <pc:docMk/>
            <pc:sldMk cId="0" sldId="332"/>
            <ac:spMk id="47106" creationId="{35339201-7544-4DD3-93BF-6D5969E17E0F}"/>
          </ac:spMkLst>
        </pc:spChg>
      </pc:sldChg>
      <pc:sldChg chg="modSp mod modClrScheme chgLayout">
        <pc:chgData name="Johnson, Kathy" userId="S::kjohnson@gwinnetttech.edu::bc454295-a45c-4866-b0f4-dd150e906dc9" providerId="AD" clId="Web-{C1EA3AD5-1B78-1F1F-49AF-34461A2B59EC}" dt="2020-09-29T14:10:11.960" v="0"/>
        <pc:sldMkLst>
          <pc:docMk/>
          <pc:sldMk cId="0" sldId="333"/>
        </pc:sldMkLst>
        <pc:spChg chg="mod ord">
          <ac:chgData name="Johnson, Kathy" userId="S::kjohnson@gwinnetttech.edu::bc454295-a45c-4866-b0f4-dd150e906dc9" providerId="AD" clId="Web-{C1EA3AD5-1B78-1F1F-49AF-34461A2B59EC}" dt="2020-09-29T14:10:11.960" v="0"/>
          <ac:spMkLst>
            <pc:docMk/>
            <pc:sldMk cId="0" sldId="333"/>
            <ac:spMk id="45058" creationId="{068E7276-B000-4490-892E-F159806D6F19}"/>
          </ac:spMkLst>
        </pc:spChg>
      </pc:sldChg>
      <pc:sldChg chg="modSp mod modClrScheme chgLayout">
        <pc:chgData name="Johnson, Kathy" userId="S::kjohnson@gwinnetttech.edu::bc454295-a45c-4866-b0f4-dd150e906dc9" providerId="AD" clId="Web-{C1EA3AD5-1B78-1F1F-49AF-34461A2B59EC}" dt="2020-09-29T14:10:11.960" v="0"/>
        <pc:sldMkLst>
          <pc:docMk/>
          <pc:sldMk cId="0" sldId="335"/>
        </pc:sldMkLst>
        <pc:spChg chg="mod ord">
          <ac:chgData name="Johnson, Kathy" userId="S::kjohnson@gwinnetttech.edu::bc454295-a45c-4866-b0f4-dd150e906dc9" providerId="AD" clId="Web-{C1EA3AD5-1B78-1F1F-49AF-34461A2B59EC}" dt="2020-09-29T14:10:11.960" v="0"/>
          <ac:spMkLst>
            <pc:docMk/>
            <pc:sldMk cId="0" sldId="335"/>
            <ac:spMk id="61442" creationId="{463A037B-B85B-4498-ABCA-93BF7526E49E}"/>
          </ac:spMkLst>
        </pc:spChg>
      </pc:sldChg>
      <pc:sldChg chg="modSp mod modClrScheme chgLayout">
        <pc:chgData name="Johnson, Kathy" userId="S::kjohnson@gwinnetttech.edu::bc454295-a45c-4866-b0f4-dd150e906dc9" providerId="AD" clId="Web-{C1EA3AD5-1B78-1F1F-49AF-34461A2B59EC}" dt="2020-09-29T14:10:11.960" v="0"/>
        <pc:sldMkLst>
          <pc:docMk/>
          <pc:sldMk cId="0" sldId="336"/>
        </pc:sldMkLst>
        <pc:spChg chg="mod ord">
          <ac:chgData name="Johnson, Kathy" userId="S::kjohnson@gwinnetttech.edu::bc454295-a45c-4866-b0f4-dd150e906dc9" providerId="AD" clId="Web-{C1EA3AD5-1B78-1F1F-49AF-34461A2B59EC}" dt="2020-09-29T14:10:11.960" v="0"/>
          <ac:spMkLst>
            <pc:docMk/>
            <pc:sldMk cId="0" sldId="336"/>
            <ac:spMk id="59394" creationId="{FF6D3693-FD82-4578-8EC7-096A9BB7CF4E}"/>
          </ac:spMkLst>
        </pc:spChg>
      </pc:sldChg>
      <pc:sldChg chg="modSp mod modClrScheme chgLayout">
        <pc:chgData name="Johnson, Kathy" userId="S::kjohnson@gwinnetttech.edu::bc454295-a45c-4866-b0f4-dd150e906dc9" providerId="AD" clId="Web-{C1EA3AD5-1B78-1F1F-49AF-34461A2B59EC}" dt="2020-09-29T14:10:11.960" v="0"/>
        <pc:sldMkLst>
          <pc:docMk/>
          <pc:sldMk cId="0" sldId="339"/>
        </pc:sldMkLst>
        <pc:spChg chg="mod ord">
          <ac:chgData name="Johnson, Kathy" userId="S::kjohnson@gwinnetttech.edu::bc454295-a45c-4866-b0f4-dd150e906dc9" providerId="AD" clId="Web-{C1EA3AD5-1B78-1F1F-49AF-34461A2B59EC}" dt="2020-09-29T14:10:11.960" v="0"/>
          <ac:spMkLst>
            <pc:docMk/>
            <pc:sldMk cId="0" sldId="339"/>
            <ac:spMk id="65538" creationId="{E887445F-5E42-4344-A133-7176916B1F00}"/>
          </ac:spMkLst>
        </pc:spChg>
      </pc:sldChg>
      <pc:sldChg chg="modSp mod modClrScheme chgLayout">
        <pc:chgData name="Johnson, Kathy" userId="S::kjohnson@gwinnetttech.edu::bc454295-a45c-4866-b0f4-dd150e906dc9" providerId="AD" clId="Web-{C1EA3AD5-1B78-1F1F-49AF-34461A2B59EC}" dt="2020-09-29T14:10:11.960" v="0"/>
        <pc:sldMkLst>
          <pc:docMk/>
          <pc:sldMk cId="0" sldId="341"/>
        </pc:sldMkLst>
        <pc:spChg chg="mod ord">
          <ac:chgData name="Johnson, Kathy" userId="S::kjohnson@gwinnetttech.edu::bc454295-a45c-4866-b0f4-dd150e906dc9" providerId="AD" clId="Web-{C1EA3AD5-1B78-1F1F-49AF-34461A2B59EC}" dt="2020-09-29T14:10:11.960" v="0"/>
          <ac:spMkLst>
            <pc:docMk/>
            <pc:sldMk cId="0" sldId="341"/>
            <ac:spMk id="67586" creationId="{EDA6B6C3-7BAC-4B1E-BC1D-62FECECD34E3}"/>
          </ac:spMkLst>
        </pc:spChg>
      </pc:sldChg>
      <pc:sldChg chg="modSp mod modClrScheme chgLayout">
        <pc:chgData name="Johnson, Kathy" userId="S::kjohnson@gwinnetttech.edu::bc454295-a45c-4866-b0f4-dd150e906dc9" providerId="AD" clId="Web-{C1EA3AD5-1B78-1F1F-49AF-34461A2B59EC}" dt="2020-09-29T14:10:11.960" v="0"/>
        <pc:sldMkLst>
          <pc:docMk/>
          <pc:sldMk cId="0" sldId="343"/>
        </pc:sldMkLst>
        <pc:spChg chg="mod ord">
          <ac:chgData name="Johnson, Kathy" userId="S::kjohnson@gwinnetttech.edu::bc454295-a45c-4866-b0f4-dd150e906dc9" providerId="AD" clId="Web-{C1EA3AD5-1B78-1F1F-49AF-34461A2B59EC}" dt="2020-09-29T14:10:11.960" v="0"/>
          <ac:spMkLst>
            <pc:docMk/>
            <pc:sldMk cId="0" sldId="343"/>
            <ac:spMk id="71682" creationId="{85967CB6-F9BA-4C7B-8763-79347BFD7B8F}"/>
          </ac:spMkLst>
        </pc:spChg>
      </pc:sldChg>
      <pc:sldChg chg="modSp mod modClrScheme chgLayout">
        <pc:chgData name="Johnson, Kathy" userId="S::kjohnson@gwinnetttech.edu::bc454295-a45c-4866-b0f4-dd150e906dc9" providerId="AD" clId="Web-{C1EA3AD5-1B78-1F1F-49AF-34461A2B59EC}" dt="2020-09-29T14:10:11.960" v="0"/>
        <pc:sldMkLst>
          <pc:docMk/>
          <pc:sldMk cId="0" sldId="346"/>
        </pc:sldMkLst>
        <pc:spChg chg="mod ord">
          <ac:chgData name="Johnson, Kathy" userId="S::kjohnson@gwinnetttech.edu::bc454295-a45c-4866-b0f4-dd150e906dc9" providerId="AD" clId="Web-{C1EA3AD5-1B78-1F1F-49AF-34461A2B59EC}" dt="2020-09-29T14:10:11.960" v="0"/>
          <ac:spMkLst>
            <pc:docMk/>
            <pc:sldMk cId="0" sldId="346"/>
            <ac:spMk id="75778" creationId="{EF051C90-EECD-4AE8-85EF-56230AC46A36}"/>
          </ac:spMkLst>
        </pc:spChg>
      </pc:sldChg>
      <pc:sldChg chg="modSp mod modClrScheme chgLayout">
        <pc:chgData name="Johnson, Kathy" userId="S::kjohnson@gwinnetttech.edu::bc454295-a45c-4866-b0f4-dd150e906dc9" providerId="AD" clId="Web-{C1EA3AD5-1B78-1F1F-49AF-34461A2B59EC}" dt="2020-09-29T14:10:11.960" v="0"/>
        <pc:sldMkLst>
          <pc:docMk/>
          <pc:sldMk cId="0" sldId="348"/>
        </pc:sldMkLst>
        <pc:spChg chg="mod ord">
          <ac:chgData name="Johnson, Kathy" userId="S::kjohnson@gwinnetttech.edu::bc454295-a45c-4866-b0f4-dd150e906dc9" providerId="AD" clId="Web-{C1EA3AD5-1B78-1F1F-49AF-34461A2B59EC}" dt="2020-09-29T14:10:11.960" v="0"/>
          <ac:spMkLst>
            <pc:docMk/>
            <pc:sldMk cId="0" sldId="348"/>
            <ac:spMk id="78850" creationId="{244855A0-0462-422D-8DB1-EC74EEFD61C8}"/>
          </ac:spMkLst>
        </pc:spChg>
      </pc:sldChg>
      <pc:sldChg chg="modSp mod modClrScheme chgLayout">
        <pc:chgData name="Johnson, Kathy" userId="S::kjohnson@gwinnetttech.edu::bc454295-a45c-4866-b0f4-dd150e906dc9" providerId="AD" clId="Web-{C1EA3AD5-1B78-1F1F-49AF-34461A2B59EC}" dt="2020-09-29T14:10:11.960" v="0"/>
        <pc:sldMkLst>
          <pc:docMk/>
          <pc:sldMk cId="0" sldId="350"/>
        </pc:sldMkLst>
        <pc:spChg chg="mod ord">
          <ac:chgData name="Johnson, Kathy" userId="S::kjohnson@gwinnetttech.edu::bc454295-a45c-4866-b0f4-dd150e906dc9" providerId="AD" clId="Web-{C1EA3AD5-1B78-1F1F-49AF-34461A2B59EC}" dt="2020-09-29T14:10:11.960" v="0"/>
          <ac:spMkLst>
            <pc:docMk/>
            <pc:sldMk cId="0" sldId="350"/>
            <ac:spMk id="80898" creationId="{08BA5996-A3B1-47A8-BDA6-5C501125115D}"/>
          </ac:spMkLst>
        </pc:spChg>
        <pc:spChg chg="mod ord">
          <ac:chgData name="Johnson, Kathy" userId="S::kjohnson@gwinnetttech.edu::bc454295-a45c-4866-b0f4-dd150e906dc9" providerId="AD" clId="Web-{C1EA3AD5-1B78-1F1F-49AF-34461A2B59EC}" dt="2020-09-29T14:10:11.960" v="0"/>
          <ac:spMkLst>
            <pc:docMk/>
            <pc:sldMk cId="0" sldId="350"/>
            <ac:spMk id="113667" creationId="{F55DDCD4-C61A-42F1-B124-EAFEB6F6C528}"/>
          </ac:spMkLst>
        </pc:spChg>
      </pc:sldChg>
      <pc:sldChg chg="modSp mod modClrScheme chgLayout">
        <pc:chgData name="Johnson, Kathy" userId="S::kjohnson@gwinnetttech.edu::bc454295-a45c-4866-b0f4-dd150e906dc9" providerId="AD" clId="Web-{C1EA3AD5-1B78-1F1F-49AF-34461A2B59EC}" dt="2020-09-29T14:10:11.960" v="0"/>
        <pc:sldMkLst>
          <pc:docMk/>
          <pc:sldMk cId="0" sldId="351"/>
        </pc:sldMkLst>
        <pc:spChg chg="mod ord">
          <ac:chgData name="Johnson, Kathy" userId="S::kjohnson@gwinnetttech.edu::bc454295-a45c-4866-b0f4-dd150e906dc9" providerId="AD" clId="Web-{C1EA3AD5-1B78-1F1F-49AF-34461A2B59EC}" dt="2020-09-29T14:10:11.960" v="0"/>
          <ac:spMkLst>
            <pc:docMk/>
            <pc:sldMk cId="0" sldId="351"/>
            <ac:spMk id="81922" creationId="{C90E1093-346D-43DF-9DFC-86791832CE6F}"/>
          </ac:spMkLst>
        </pc:spChg>
      </pc:sldChg>
      <pc:sldChg chg="modSp mod modClrScheme chgLayout">
        <pc:chgData name="Johnson, Kathy" userId="S::kjohnson@gwinnetttech.edu::bc454295-a45c-4866-b0f4-dd150e906dc9" providerId="AD" clId="Web-{C1EA3AD5-1B78-1F1F-49AF-34461A2B59EC}" dt="2020-09-29T14:10:11.960" v="0"/>
        <pc:sldMkLst>
          <pc:docMk/>
          <pc:sldMk cId="0" sldId="352"/>
        </pc:sldMkLst>
        <pc:spChg chg="mod ord">
          <ac:chgData name="Johnson, Kathy" userId="S::kjohnson@gwinnetttech.edu::bc454295-a45c-4866-b0f4-dd150e906dc9" providerId="AD" clId="Web-{C1EA3AD5-1B78-1F1F-49AF-34461A2B59EC}" dt="2020-09-29T14:10:11.960" v="0"/>
          <ac:spMkLst>
            <pc:docMk/>
            <pc:sldMk cId="0" sldId="352"/>
            <ac:spMk id="82946" creationId="{073F402C-B275-48F1-A379-ABB2092C183E}"/>
          </ac:spMkLst>
        </pc:spChg>
        <pc:spChg chg="mod ord">
          <ac:chgData name="Johnson, Kathy" userId="S::kjohnson@gwinnetttech.edu::bc454295-a45c-4866-b0f4-dd150e906dc9" providerId="AD" clId="Web-{C1EA3AD5-1B78-1F1F-49AF-34461A2B59EC}" dt="2020-09-29T14:10:11.960" v="0"/>
          <ac:spMkLst>
            <pc:docMk/>
            <pc:sldMk cId="0" sldId="352"/>
            <ac:spMk id="117763" creationId="{990E36C4-8AD5-42D0-8601-93A846E8192C}"/>
          </ac:spMkLst>
        </pc:spChg>
      </pc:sldChg>
      <pc:sldChg chg="modSp mod modClrScheme chgLayout">
        <pc:chgData name="Johnson, Kathy" userId="S::kjohnson@gwinnetttech.edu::bc454295-a45c-4866-b0f4-dd150e906dc9" providerId="AD" clId="Web-{C1EA3AD5-1B78-1F1F-49AF-34461A2B59EC}" dt="2020-09-29T14:10:11.960" v="0"/>
        <pc:sldMkLst>
          <pc:docMk/>
          <pc:sldMk cId="0" sldId="353"/>
        </pc:sldMkLst>
        <pc:spChg chg="mod ord">
          <ac:chgData name="Johnson, Kathy" userId="S::kjohnson@gwinnetttech.edu::bc454295-a45c-4866-b0f4-dd150e906dc9" providerId="AD" clId="Web-{C1EA3AD5-1B78-1F1F-49AF-34461A2B59EC}" dt="2020-09-29T14:10:11.960" v="0"/>
          <ac:spMkLst>
            <pc:docMk/>
            <pc:sldMk cId="0" sldId="353"/>
            <ac:spMk id="83970" creationId="{129C820D-A380-4C4C-94EB-D1D94ADDC089}"/>
          </ac:spMkLst>
        </pc:spChg>
        <pc:spChg chg="mod ord">
          <ac:chgData name="Johnson, Kathy" userId="S::kjohnson@gwinnetttech.edu::bc454295-a45c-4866-b0f4-dd150e906dc9" providerId="AD" clId="Web-{C1EA3AD5-1B78-1F1F-49AF-34461A2B59EC}" dt="2020-09-29T14:10:11.960" v="0"/>
          <ac:spMkLst>
            <pc:docMk/>
            <pc:sldMk cId="0" sldId="353"/>
            <ac:spMk id="119811" creationId="{A02C6451-0254-47DE-AFF4-774C2205B503}"/>
          </ac:spMkLst>
        </pc:spChg>
      </pc:sldChg>
      <pc:sldChg chg="modSp mod modClrScheme chgLayout">
        <pc:chgData name="Johnson, Kathy" userId="S::kjohnson@gwinnetttech.edu::bc454295-a45c-4866-b0f4-dd150e906dc9" providerId="AD" clId="Web-{C1EA3AD5-1B78-1F1F-49AF-34461A2B59EC}" dt="2020-09-29T14:10:11.960" v="0"/>
        <pc:sldMkLst>
          <pc:docMk/>
          <pc:sldMk cId="0" sldId="354"/>
        </pc:sldMkLst>
        <pc:spChg chg="mod ord">
          <ac:chgData name="Johnson, Kathy" userId="S::kjohnson@gwinnetttech.edu::bc454295-a45c-4866-b0f4-dd150e906dc9" providerId="AD" clId="Web-{C1EA3AD5-1B78-1F1F-49AF-34461A2B59EC}" dt="2020-09-29T14:10:11.960" v="0"/>
          <ac:spMkLst>
            <pc:docMk/>
            <pc:sldMk cId="0" sldId="354"/>
            <ac:spMk id="84994" creationId="{0E9EAA93-EADC-4ED5-AC43-C0309986B4F3}"/>
          </ac:spMkLst>
        </pc:spChg>
        <pc:spChg chg="mod ord">
          <ac:chgData name="Johnson, Kathy" userId="S::kjohnson@gwinnetttech.edu::bc454295-a45c-4866-b0f4-dd150e906dc9" providerId="AD" clId="Web-{C1EA3AD5-1B78-1F1F-49AF-34461A2B59EC}" dt="2020-09-29T14:10:11.960" v="0"/>
          <ac:spMkLst>
            <pc:docMk/>
            <pc:sldMk cId="0" sldId="354"/>
            <ac:spMk id="121859" creationId="{7FDE0A83-53C3-4535-BF9F-9098C6CF7BAB}"/>
          </ac:spMkLst>
        </pc:spChg>
      </pc:sldChg>
      <pc:sldChg chg="modSp mod modClrScheme chgLayout">
        <pc:chgData name="Johnson, Kathy" userId="S::kjohnson@gwinnetttech.edu::bc454295-a45c-4866-b0f4-dd150e906dc9" providerId="AD" clId="Web-{C1EA3AD5-1B78-1F1F-49AF-34461A2B59EC}" dt="2020-09-29T14:10:11.960" v="0"/>
        <pc:sldMkLst>
          <pc:docMk/>
          <pc:sldMk cId="0" sldId="355"/>
        </pc:sldMkLst>
        <pc:spChg chg="mod ord">
          <ac:chgData name="Johnson, Kathy" userId="S::kjohnson@gwinnetttech.edu::bc454295-a45c-4866-b0f4-dd150e906dc9" providerId="AD" clId="Web-{C1EA3AD5-1B78-1F1F-49AF-34461A2B59EC}" dt="2020-09-29T14:10:11.960" v="0"/>
          <ac:spMkLst>
            <pc:docMk/>
            <pc:sldMk cId="0" sldId="355"/>
            <ac:spMk id="86018" creationId="{33C1326D-C32E-47F5-8B48-A4E9FD13038B}"/>
          </ac:spMkLst>
        </pc:spChg>
        <pc:spChg chg="mod ord">
          <ac:chgData name="Johnson, Kathy" userId="S::kjohnson@gwinnetttech.edu::bc454295-a45c-4866-b0f4-dd150e906dc9" providerId="AD" clId="Web-{C1EA3AD5-1B78-1F1F-49AF-34461A2B59EC}" dt="2020-09-29T14:10:11.960" v="0"/>
          <ac:spMkLst>
            <pc:docMk/>
            <pc:sldMk cId="0" sldId="355"/>
            <ac:spMk id="123907" creationId="{634E7478-1349-4012-975F-8F9F6F49F2CF}"/>
          </ac:spMkLst>
        </pc:spChg>
      </pc:sldChg>
      <pc:sldChg chg="modSp mod modClrScheme chgLayout">
        <pc:chgData name="Johnson, Kathy" userId="S::kjohnson@gwinnetttech.edu::bc454295-a45c-4866-b0f4-dd150e906dc9" providerId="AD" clId="Web-{C1EA3AD5-1B78-1F1F-49AF-34461A2B59EC}" dt="2020-09-29T14:10:11.960" v="0"/>
        <pc:sldMkLst>
          <pc:docMk/>
          <pc:sldMk cId="0" sldId="357"/>
        </pc:sldMkLst>
        <pc:spChg chg="mod ord">
          <ac:chgData name="Johnson, Kathy" userId="S::kjohnson@gwinnetttech.edu::bc454295-a45c-4866-b0f4-dd150e906dc9" providerId="AD" clId="Web-{C1EA3AD5-1B78-1F1F-49AF-34461A2B59EC}" dt="2020-09-29T14:10:11.960" v="0"/>
          <ac:spMkLst>
            <pc:docMk/>
            <pc:sldMk cId="0" sldId="357"/>
            <ac:spMk id="87042" creationId="{3E56818E-FC5B-4039-8DC6-DD9E459155A5}"/>
          </ac:spMkLst>
        </pc:spChg>
        <pc:spChg chg="mod ord">
          <ac:chgData name="Johnson, Kathy" userId="S::kjohnson@gwinnetttech.edu::bc454295-a45c-4866-b0f4-dd150e906dc9" providerId="AD" clId="Web-{C1EA3AD5-1B78-1F1F-49AF-34461A2B59EC}" dt="2020-09-29T14:10:11.960" v="0"/>
          <ac:spMkLst>
            <pc:docMk/>
            <pc:sldMk cId="0" sldId="357"/>
            <ac:spMk id="125955" creationId="{1B5C057C-BACC-4050-B309-2E3825D84A61}"/>
          </ac:spMkLst>
        </pc:spChg>
      </pc:sldChg>
      <pc:sldChg chg="modSp mod modClrScheme chgLayout">
        <pc:chgData name="Johnson, Kathy" userId="S::kjohnson@gwinnetttech.edu::bc454295-a45c-4866-b0f4-dd150e906dc9" providerId="AD" clId="Web-{C1EA3AD5-1B78-1F1F-49AF-34461A2B59EC}" dt="2020-09-29T14:10:11.960" v="0"/>
        <pc:sldMkLst>
          <pc:docMk/>
          <pc:sldMk cId="0" sldId="367"/>
        </pc:sldMkLst>
        <pc:spChg chg="mod ord">
          <ac:chgData name="Johnson, Kathy" userId="S::kjohnson@gwinnetttech.edu::bc454295-a45c-4866-b0f4-dd150e906dc9" providerId="AD" clId="Web-{C1EA3AD5-1B78-1F1F-49AF-34461A2B59EC}" dt="2020-09-29T14:10:11.960" v="0"/>
          <ac:spMkLst>
            <pc:docMk/>
            <pc:sldMk cId="0" sldId="367"/>
            <ac:spMk id="37890" creationId="{B7357F2E-2C8F-4471-B4C8-5004A44E653E}"/>
          </ac:spMkLst>
        </pc:spChg>
      </pc:sldChg>
      <pc:sldChg chg="modSp mod modClrScheme chgLayout">
        <pc:chgData name="Johnson, Kathy" userId="S::kjohnson@gwinnetttech.edu::bc454295-a45c-4866-b0f4-dd150e906dc9" providerId="AD" clId="Web-{C1EA3AD5-1B78-1F1F-49AF-34461A2B59EC}" dt="2020-09-29T14:10:11.960" v="0"/>
        <pc:sldMkLst>
          <pc:docMk/>
          <pc:sldMk cId="0" sldId="368"/>
        </pc:sldMkLst>
        <pc:spChg chg="mod ord">
          <ac:chgData name="Johnson, Kathy" userId="S::kjohnson@gwinnetttech.edu::bc454295-a45c-4866-b0f4-dd150e906dc9" providerId="AD" clId="Web-{C1EA3AD5-1B78-1F1F-49AF-34461A2B59EC}" dt="2020-09-29T14:10:11.960" v="0"/>
          <ac:spMkLst>
            <pc:docMk/>
            <pc:sldMk cId="0" sldId="368"/>
            <ac:spMk id="39938" creationId="{F0D0A6DC-0151-47CD-8529-D856462ABC33}"/>
          </ac:spMkLst>
        </pc:spChg>
      </pc:sldChg>
      <pc:sldChg chg="modSp mod modClrScheme chgLayout">
        <pc:chgData name="Johnson, Kathy" userId="S::kjohnson@gwinnetttech.edu::bc454295-a45c-4866-b0f4-dd150e906dc9" providerId="AD" clId="Web-{C1EA3AD5-1B78-1F1F-49AF-34461A2B59EC}" dt="2020-09-29T14:10:11.960" v="0"/>
        <pc:sldMkLst>
          <pc:docMk/>
          <pc:sldMk cId="0" sldId="369"/>
        </pc:sldMkLst>
        <pc:spChg chg="mod ord">
          <ac:chgData name="Johnson, Kathy" userId="S::kjohnson@gwinnetttech.edu::bc454295-a45c-4866-b0f4-dd150e906dc9" providerId="AD" clId="Web-{C1EA3AD5-1B78-1F1F-49AF-34461A2B59EC}" dt="2020-09-29T14:10:11.960" v="0"/>
          <ac:spMkLst>
            <pc:docMk/>
            <pc:sldMk cId="0" sldId="369"/>
            <ac:spMk id="38914" creationId="{1897CF5A-8DE4-4FBD-B281-F8B8EBBD950B}"/>
          </ac:spMkLst>
        </pc:spChg>
      </pc:sldChg>
      <pc:sldChg chg="modSp mod modClrScheme chgLayout">
        <pc:chgData name="Johnson, Kathy" userId="S::kjohnson@gwinnetttech.edu::bc454295-a45c-4866-b0f4-dd150e906dc9" providerId="AD" clId="Web-{C1EA3AD5-1B78-1F1F-49AF-34461A2B59EC}" dt="2020-09-29T14:10:11.960" v="0"/>
        <pc:sldMkLst>
          <pc:docMk/>
          <pc:sldMk cId="0" sldId="370"/>
        </pc:sldMkLst>
        <pc:spChg chg="mod ord">
          <ac:chgData name="Johnson, Kathy" userId="S::kjohnson@gwinnetttech.edu::bc454295-a45c-4866-b0f4-dd150e906dc9" providerId="AD" clId="Web-{C1EA3AD5-1B78-1F1F-49AF-34461A2B59EC}" dt="2020-09-29T14:10:11.960" v="0"/>
          <ac:spMkLst>
            <pc:docMk/>
            <pc:sldMk cId="0" sldId="370"/>
            <ac:spMk id="93186" creationId="{BBE4A986-28A6-4077-904D-95DAACC8E6DC}"/>
          </ac:spMkLst>
        </pc:spChg>
        <pc:spChg chg="mod ord">
          <ac:chgData name="Johnson, Kathy" userId="S::kjohnson@gwinnetttech.edu::bc454295-a45c-4866-b0f4-dd150e906dc9" providerId="AD" clId="Web-{C1EA3AD5-1B78-1F1F-49AF-34461A2B59EC}" dt="2020-09-29T14:10:11.960" v="0"/>
          <ac:spMkLst>
            <pc:docMk/>
            <pc:sldMk cId="0" sldId="370"/>
            <ac:spMk id="128003" creationId="{5C618888-BAA2-4803-8ADE-59ECF48A4504}"/>
          </ac:spMkLst>
        </pc:spChg>
      </pc:sldChg>
      <pc:sldChg chg="mod modClrScheme chgLayout">
        <pc:chgData name="Johnson, Kathy" userId="S::kjohnson@gwinnetttech.edu::bc454295-a45c-4866-b0f4-dd150e906dc9" providerId="AD" clId="Web-{C1EA3AD5-1B78-1F1F-49AF-34461A2B59EC}" dt="2020-09-29T14:10:11.960" v="0"/>
        <pc:sldMkLst>
          <pc:docMk/>
          <pc:sldMk cId="0" sldId="372"/>
        </pc:sldMkLst>
      </pc:sldChg>
      <pc:sldChg chg="modSp mod modClrScheme chgLayout">
        <pc:chgData name="Johnson, Kathy" userId="S::kjohnson@gwinnetttech.edu::bc454295-a45c-4866-b0f4-dd150e906dc9" providerId="AD" clId="Web-{C1EA3AD5-1B78-1F1F-49AF-34461A2B59EC}" dt="2020-09-29T14:10:11.960" v="0"/>
        <pc:sldMkLst>
          <pc:docMk/>
          <pc:sldMk cId="0" sldId="373"/>
        </pc:sldMkLst>
        <pc:spChg chg="mod ord">
          <ac:chgData name="Johnson, Kathy" userId="S::kjohnson@gwinnetttech.edu::bc454295-a45c-4866-b0f4-dd150e906dc9" providerId="AD" clId="Web-{C1EA3AD5-1B78-1F1F-49AF-34461A2B59EC}" dt="2020-09-29T14:10:11.960" v="0"/>
          <ac:spMkLst>
            <pc:docMk/>
            <pc:sldMk cId="0" sldId="373"/>
            <ac:spMk id="98306" creationId="{1B85A259-67B4-4DF6-823D-D4464E647CCC}"/>
          </ac:spMkLst>
        </pc:spChg>
        <pc:spChg chg="mod ord">
          <ac:chgData name="Johnson, Kathy" userId="S::kjohnson@gwinnetttech.edu::bc454295-a45c-4866-b0f4-dd150e906dc9" providerId="AD" clId="Web-{C1EA3AD5-1B78-1F1F-49AF-34461A2B59EC}" dt="2020-09-29T14:10:11.960" v="0"/>
          <ac:spMkLst>
            <pc:docMk/>
            <pc:sldMk cId="0" sldId="373"/>
            <ac:spMk id="138243" creationId="{A41D00B1-F3AE-42BE-B407-D88103FC1A20}"/>
          </ac:spMkLst>
        </pc:spChg>
      </pc:sldChg>
      <pc:sldChg chg="modSp mod modClrScheme chgLayout">
        <pc:chgData name="Johnson, Kathy" userId="S::kjohnson@gwinnetttech.edu::bc454295-a45c-4866-b0f4-dd150e906dc9" providerId="AD" clId="Web-{C1EA3AD5-1B78-1F1F-49AF-34461A2B59EC}" dt="2020-09-29T14:10:11.960" v="0"/>
        <pc:sldMkLst>
          <pc:docMk/>
          <pc:sldMk cId="0" sldId="375"/>
        </pc:sldMkLst>
        <pc:spChg chg="mod ord">
          <ac:chgData name="Johnson, Kathy" userId="S::kjohnson@gwinnetttech.edu::bc454295-a45c-4866-b0f4-dd150e906dc9" providerId="AD" clId="Web-{C1EA3AD5-1B78-1F1F-49AF-34461A2B59EC}" dt="2020-09-29T14:10:11.960" v="0"/>
          <ac:spMkLst>
            <pc:docMk/>
            <pc:sldMk cId="0" sldId="375"/>
            <ac:spMk id="100354" creationId="{8C548F14-8A91-46DC-939E-916FB42F2271}"/>
          </ac:spMkLst>
        </pc:spChg>
        <pc:spChg chg="mod ord">
          <ac:chgData name="Johnson, Kathy" userId="S::kjohnson@gwinnetttech.edu::bc454295-a45c-4866-b0f4-dd150e906dc9" providerId="AD" clId="Web-{C1EA3AD5-1B78-1F1F-49AF-34461A2B59EC}" dt="2020-09-29T14:10:11.960" v="0"/>
          <ac:spMkLst>
            <pc:docMk/>
            <pc:sldMk cId="0" sldId="375"/>
            <ac:spMk id="140291" creationId="{2D3536E4-8E9E-4DFB-9A07-BCA78164A41F}"/>
          </ac:spMkLst>
        </pc:spChg>
      </pc:sldChg>
      <pc:sldChg chg="mod modClrScheme chgLayout">
        <pc:chgData name="Johnson, Kathy" userId="S::kjohnson@gwinnetttech.edu::bc454295-a45c-4866-b0f4-dd150e906dc9" providerId="AD" clId="Web-{C1EA3AD5-1B78-1F1F-49AF-34461A2B59EC}" dt="2020-09-29T14:10:11.960" v="0"/>
        <pc:sldMkLst>
          <pc:docMk/>
          <pc:sldMk cId="0" sldId="376"/>
        </pc:sldMkLst>
      </pc:sldChg>
      <pc:sldChg chg="modSp mod modClrScheme chgLayout">
        <pc:chgData name="Johnson, Kathy" userId="S::kjohnson@gwinnetttech.edu::bc454295-a45c-4866-b0f4-dd150e906dc9" providerId="AD" clId="Web-{C1EA3AD5-1B78-1F1F-49AF-34461A2B59EC}" dt="2020-09-29T14:10:11.960" v="0"/>
        <pc:sldMkLst>
          <pc:docMk/>
          <pc:sldMk cId="0" sldId="380"/>
        </pc:sldMkLst>
        <pc:spChg chg="mod ord">
          <ac:chgData name="Johnson, Kathy" userId="S::kjohnson@gwinnetttech.edu::bc454295-a45c-4866-b0f4-dd150e906dc9" providerId="AD" clId="Web-{C1EA3AD5-1B78-1F1F-49AF-34461A2B59EC}" dt="2020-09-29T14:10:11.960" v="0"/>
          <ac:spMkLst>
            <pc:docMk/>
            <pc:sldMk cId="0" sldId="380"/>
            <ac:spMk id="106498" creationId="{16A7FD73-0739-4E43-948C-55E88DEC4ED1}"/>
          </ac:spMkLst>
        </pc:spChg>
        <pc:spChg chg="mod ord">
          <ac:chgData name="Johnson, Kathy" userId="S::kjohnson@gwinnetttech.edu::bc454295-a45c-4866-b0f4-dd150e906dc9" providerId="AD" clId="Web-{C1EA3AD5-1B78-1F1F-49AF-34461A2B59EC}" dt="2020-09-29T14:10:11.960" v="0"/>
          <ac:spMkLst>
            <pc:docMk/>
            <pc:sldMk cId="0" sldId="380"/>
            <ac:spMk id="144387" creationId="{55191BCE-A65C-4FBA-80F4-B0C10C664FF4}"/>
          </ac:spMkLst>
        </pc:spChg>
      </pc:sldChg>
      <pc:sldChg chg="modSp mod modClrScheme chgLayout">
        <pc:chgData name="Johnson, Kathy" userId="S::kjohnson@gwinnetttech.edu::bc454295-a45c-4866-b0f4-dd150e906dc9" providerId="AD" clId="Web-{C1EA3AD5-1B78-1F1F-49AF-34461A2B59EC}" dt="2020-09-29T14:10:11.960" v="0"/>
        <pc:sldMkLst>
          <pc:docMk/>
          <pc:sldMk cId="0" sldId="381"/>
        </pc:sldMkLst>
        <pc:spChg chg="mod ord">
          <ac:chgData name="Johnson, Kathy" userId="S::kjohnson@gwinnetttech.edu::bc454295-a45c-4866-b0f4-dd150e906dc9" providerId="AD" clId="Web-{C1EA3AD5-1B78-1F1F-49AF-34461A2B59EC}" dt="2020-09-29T14:10:11.960" v="0"/>
          <ac:spMkLst>
            <pc:docMk/>
            <pc:sldMk cId="0" sldId="381"/>
            <ac:spMk id="107522" creationId="{B6F20F46-C509-4564-8A78-1A4E71B2DFB1}"/>
          </ac:spMkLst>
        </pc:spChg>
        <pc:spChg chg="mod ord">
          <ac:chgData name="Johnson, Kathy" userId="S::kjohnson@gwinnetttech.edu::bc454295-a45c-4866-b0f4-dd150e906dc9" providerId="AD" clId="Web-{C1EA3AD5-1B78-1F1F-49AF-34461A2B59EC}" dt="2020-09-29T14:10:11.960" v="0"/>
          <ac:spMkLst>
            <pc:docMk/>
            <pc:sldMk cId="0" sldId="381"/>
            <ac:spMk id="146435" creationId="{06681B8B-13A4-4BE1-8827-B120ACDABCCE}"/>
          </ac:spMkLst>
        </pc:spChg>
      </pc:sldChg>
      <pc:sldChg chg="modSp mod modClrScheme chgLayout">
        <pc:chgData name="Johnson, Kathy" userId="S::kjohnson@gwinnetttech.edu::bc454295-a45c-4866-b0f4-dd150e906dc9" providerId="AD" clId="Web-{C1EA3AD5-1B78-1F1F-49AF-34461A2B59EC}" dt="2020-09-29T14:10:11.960" v="0"/>
        <pc:sldMkLst>
          <pc:docMk/>
          <pc:sldMk cId="0" sldId="382"/>
        </pc:sldMkLst>
        <pc:spChg chg="mod ord">
          <ac:chgData name="Johnson, Kathy" userId="S::kjohnson@gwinnetttech.edu::bc454295-a45c-4866-b0f4-dd150e906dc9" providerId="AD" clId="Web-{C1EA3AD5-1B78-1F1F-49AF-34461A2B59EC}" dt="2020-09-29T14:10:11.960" v="0"/>
          <ac:spMkLst>
            <pc:docMk/>
            <pc:sldMk cId="0" sldId="382"/>
            <ac:spMk id="108546" creationId="{6AD48DF3-6802-471B-A416-63C4FA82FE60}"/>
          </ac:spMkLst>
        </pc:spChg>
        <pc:spChg chg="mod ord">
          <ac:chgData name="Johnson, Kathy" userId="S::kjohnson@gwinnetttech.edu::bc454295-a45c-4866-b0f4-dd150e906dc9" providerId="AD" clId="Web-{C1EA3AD5-1B78-1F1F-49AF-34461A2B59EC}" dt="2020-09-29T14:10:11.960" v="0"/>
          <ac:spMkLst>
            <pc:docMk/>
            <pc:sldMk cId="0" sldId="382"/>
            <ac:spMk id="148483" creationId="{C01A4BBC-98D0-4AFC-B4F0-CA136D8E523B}"/>
          </ac:spMkLst>
        </pc:spChg>
      </pc:sldChg>
      <pc:sldChg chg="modSp mod modClrScheme chgLayout">
        <pc:chgData name="Johnson, Kathy" userId="S::kjohnson@gwinnetttech.edu::bc454295-a45c-4866-b0f4-dd150e906dc9" providerId="AD" clId="Web-{C1EA3AD5-1B78-1F1F-49AF-34461A2B59EC}" dt="2020-09-29T14:10:11.960" v="0"/>
        <pc:sldMkLst>
          <pc:docMk/>
          <pc:sldMk cId="0" sldId="389"/>
        </pc:sldMkLst>
        <pc:spChg chg="mod ord">
          <ac:chgData name="Johnson, Kathy" userId="S::kjohnson@gwinnetttech.edu::bc454295-a45c-4866-b0f4-dd150e906dc9" providerId="AD" clId="Web-{C1EA3AD5-1B78-1F1F-49AF-34461A2B59EC}" dt="2020-09-29T14:10:11.960" v="0"/>
          <ac:spMkLst>
            <pc:docMk/>
            <pc:sldMk cId="0" sldId="389"/>
            <ac:spMk id="113666" creationId="{23F11349-20E0-40A9-8C98-340F377B658E}"/>
          </ac:spMkLst>
        </pc:spChg>
        <pc:spChg chg="mod ord">
          <ac:chgData name="Johnson, Kathy" userId="S::kjohnson@gwinnetttech.edu::bc454295-a45c-4866-b0f4-dd150e906dc9" providerId="AD" clId="Web-{C1EA3AD5-1B78-1F1F-49AF-34461A2B59EC}" dt="2020-09-29T14:10:11.960" v="0"/>
          <ac:spMkLst>
            <pc:docMk/>
            <pc:sldMk cId="0" sldId="389"/>
            <ac:spMk id="152579" creationId="{9A911207-B0B5-433A-851E-7530B2A5D2AF}"/>
          </ac:spMkLst>
        </pc:spChg>
      </pc:sldChg>
      <pc:sldChg chg="modSp mod modClrScheme chgLayout">
        <pc:chgData name="Johnson, Kathy" userId="S::kjohnson@gwinnetttech.edu::bc454295-a45c-4866-b0f4-dd150e906dc9" providerId="AD" clId="Web-{C1EA3AD5-1B78-1F1F-49AF-34461A2B59EC}" dt="2020-09-29T14:10:11.960" v="0"/>
        <pc:sldMkLst>
          <pc:docMk/>
          <pc:sldMk cId="0" sldId="391"/>
        </pc:sldMkLst>
        <pc:spChg chg="mod ord">
          <ac:chgData name="Johnson, Kathy" userId="S::kjohnson@gwinnetttech.edu::bc454295-a45c-4866-b0f4-dd150e906dc9" providerId="AD" clId="Web-{C1EA3AD5-1B78-1F1F-49AF-34461A2B59EC}" dt="2020-09-29T14:10:11.960" v="0"/>
          <ac:spMkLst>
            <pc:docMk/>
            <pc:sldMk cId="0" sldId="391"/>
            <ac:spMk id="34818" creationId="{EF76DF91-DE39-401B-8139-BF2F0A39A590}"/>
          </ac:spMkLst>
        </pc:spChg>
      </pc:sldChg>
      <pc:sldChg chg="modSp mod modClrScheme chgLayout">
        <pc:chgData name="Johnson, Kathy" userId="S::kjohnson@gwinnetttech.edu::bc454295-a45c-4866-b0f4-dd150e906dc9" providerId="AD" clId="Web-{C1EA3AD5-1B78-1F1F-49AF-34461A2B59EC}" dt="2020-09-29T14:10:11.960" v="0"/>
        <pc:sldMkLst>
          <pc:docMk/>
          <pc:sldMk cId="0" sldId="393"/>
        </pc:sldMkLst>
        <pc:spChg chg="mod ord">
          <ac:chgData name="Johnson, Kathy" userId="S::kjohnson@gwinnetttech.edu::bc454295-a45c-4866-b0f4-dd150e906dc9" providerId="AD" clId="Web-{C1EA3AD5-1B78-1F1F-49AF-34461A2B59EC}" dt="2020-09-29T14:10:11.960" v="0"/>
          <ac:spMkLst>
            <pc:docMk/>
            <pc:sldMk cId="0" sldId="393"/>
            <ac:spMk id="94210" creationId="{71AB6B54-C91F-42BC-A5ED-1707310CC38F}"/>
          </ac:spMkLst>
        </pc:spChg>
        <pc:spChg chg="mod ord">
          <ac:chgData name="Johnson, Kathy" userId="S::kjohnson@gwinnetttech.edu::bc454295-a45c-4866-b0f4-dd150e906dc9" providerId="AD" clId="Web-{C1EA3AD5-1B78-1F1F-49AF-34461A2B59EC}" dt="2020-09-29T14:10:11.960" v="0"/>
          <ac:spMkLst>
            <pc:docMk/>
            <pc:sldMk cId="0" sldId="393"/>
            <ac:spMk id="130051" creationId="{B29164A5-659F-419F-8668-51B18ACA8FC3}"/>
          </ac:spMkLst>
        </pc:spChg>
      </pc:sldChg>
      <pc:sldChg chg="modSp mod modClrScheme chgLayout">
        <pc:chgData name="Johnson, Kathy" userId="S::kjohnson@gwinnetttech.edu::bc454295-a45c-4866-b0f4-dd150e906dc9" providerId="AD" clId="Web-{C1EA3AD5-1B78-1F1F-49AF-34461A2B59EC}" dt="2020-09-29T14:10:11.960" v="0"/>
        <pc:sldMkLst>
          <pc:docMk/>
          <pc:sldMk cId="0" sldId="394"/>
        </pc:sldMkLst>
        <pc:spChg chg="mod ord">
          <ac:chgData name="Johnson, Kathy" userId="S::kjohnson@gwinnetttech.edu::bc454295-a45c-4866-b0f4-dd150e906dc9" providerId="AD" clId="Web-{C1EA3AD5-1B78-1F1F-49AF-34461A2B59EC}" dt="2020-09-29T14:10:11.960" v="0"/>
          <ac:spMkLst>
            <pc:docMk/>
            <pc:sldMk cId="0" sldId="394"/>
            <ac:spMk id="95234" creationId="{E9CBB636-1A6D-40F5-A580-B696CD9DCA6A}"/>
          </ac:spMkLst>
        </pc:spChg>
        <pc:spChg chg="mod ord">
          <ac:chgData name="Johnson, Kathy" userId="S::kjohnson@gwinnetttech.edu::bc454295-a45c-4866-b0f4-dd150e906dc9" providerId="AD" clId="Web-{C1EA3AD5-1B78-1F1F-49AF-34461A2B59EC}" dt="2020-09-29T14:10:11.960" v="0"/>
          <ac:spMkLst>
            <pc:docMk/>
            <pc:sldMk cId="0" sldId="394"/>
            <ac:spMk id="132099" creationId="{31F9EE45-6C41-4E56-89BE-33481078F470}"/>
          </ac:spMkLst>
        </pc:spChg>
      </pc:sldChg>
      <pc:sldChg chg="modSp mod modClrScheme chgLayout">
        <pc:chgData name="Johnson, Kathy" userId="S::kjohnson@gwinnetttech.edu::bc454295-a45c-4866-b0f4-dd150e906dc9" providerId="AD" clId="Web-{C1EA3AD5-1B78-1F1F-49AF-34461A2B59EC}" dt="2020-09-29T14:10:11.960" v="0"/>
        <pc:sldMkLst>
          <pc:docMk/>
          <pc:sldMk cId="0" sldId="395"/>
        </pc:sldMkLst>
        <pc:spChg chg="mod ord">
          <ac:chgData name="Johnson, Kathy" userId="S::kjohnson@gwinnetttech.edu::bc454295-a45c-4866-b0f4-dd150e906dc9" providerId="AD" clId="Web-{C1EA3AD5-1B78-1F1F-49AF-34461A2B59EC}" dt="2020-09-29T14:10:11.960" v="0"/>
          <ac:spMkLst>
            <pc:docMk/>
            <pc:sldMk cId="0" sldId="395"/>
            <ac:spMk id="96258" creationId="{D8A3F488-8EEF-4208-AA40-E825B8379F49}"/>
          </ac:spMkLst>
        </pc:spChg>
        <pc:spChg chg="mod ord">
          <ac:chgData name="Johnson, Kathy" userId="S::kjohnson@gwinnetttech.edu::bc454295-a45c-4866-b0f4-dd150e906dc9" providerId="AD" clId="Web-{C1EA3AD5-1B78-1F1F-49AF-34461A2B59EC}" dt="2020-09-29T14:10:11.960" v="0"/>
          <ac:spMkLst>
            <pc:docMk/>
            <pc:sldMk cId="0" sldId="395"/>
            <ac:spMk id="134147" creationId="{FAABB832-3CAA-48B1-93ED-668C3BCE19DC}"/>
          </ac:spMkLst>
        </pc:spChg>
      </pc:sldChg>
      <pc:sldChg chg="modSp mod modClrScheme chgLayout">
        <pc:chgData name="Johnson, Kathy" userId="S::kjohnson@gwinnetttech.edu::bc454295-a45c-4866-b0f4-dd150e906dc9" providerId="AD" clId="Web-{C1EA3AD5-1B78-1F1F-49AF-34461A2B59EC}" dt="2020-09-29T14:10:11.960" v="0"/>
        <pc:sldMkLst>
          <pc:docMk/>
          <pc:sldMk cId="0" sldId="396"/>
        </pc:sldMkLst>
        <pc:spChg chg="mod ord">
          <ac:chgData name="Johnson, Kathy" userId="S::kjohnson@gwinnetttech.edu::bc454295-a45c-4866-b0f4-dd150e906dc9" providerId="AD" clId="Web-{C1EA3AD5-1B78-1F1F-49AF-34461A2B59EC}" dt="2020-09-29T14:10:11.960" v="0"/>
          <ac:spMkLst>
            <pc:docMk/>
            <pc:sldMk cId="0" sldId="396"/>
            <ac:spMk id="115714" creationId="{D1E52B9E-AFA5-4824-B2EC-F4DE972C0586}"/>
          </ac:spMkLst>
        </pc:spChg>
        <pc:spChg chg="mod ord">
          <ac:chgData name="Johnson, Kathy" userId="S::kjohnson@gwinnetttech.edu::bc454295-a45c-4866-b0f4-dd150e906dc9" providerId="AD" clId="Web-{C1EA3AD5-1B78-1F1F-49AF-34461A2B59EC}" dt="2020-09-29T14:10:11.960" v="0"/>
          <ac:spMkLst>
            <pc:docMk/>
            <pc:sldMk cId="0" sldId="396"/>
            <ac:spMk id="156675" creationId="{F57B1D76-A2EA-4037-AFD1-16CD32F541DD}"/>
          </ac:spMkLst>
        </pc:spChg>
      </pc:sldChg>
      <pc:sldChg chg="modSp mod modClrScheme chgLayout">
        <pc:chgData name="Johnson, Kathy" userId="S::kjohnson@gwinnetttech.edu::bc454295-a45c-4866-b0f4-dd150e906dc9" providerId="AD" clId="Web-{C1EA3AD5-1B78-1F1F-49AF-34461A2B59EC}" dt="2020-09-29T14:10:11.960" v="0"/>
        <pc:sldMkLst>
          <pc:docMk/>
          <pc:sldMk cId="0" sldId="397"/>
        </pc:sldMkLst>
        <pc:spChg chg="mod ord">
          <ac:chgData name="Johnson, Kathy" userId="S::kjohnson@gwinnetttech.edu::bc454295-a45c-4866-b0f4-dd150e906dc9" providerId="AD" clId="Web-{C1EA3AD5-1B78-1F1F-49AF-34461A2B59EC}" dt="2020-09-29T14:10:11.960" v="0"/>
          <ac:spMkLst>
            <pc:docMk/>
            <pc:sldMk cId="0" sldId="397"/>
            <ac:spMk id="27650" creationId="{69003F14-EFCE-4FB0-A895-63473FA28D51}"/>
          </ac:spMkLst>
        </pc:spChg>
      </pc:sldChg>
      <pc:sldChg chg="modSp mod modClrScheme chgLayout">
        <pc:chgData name="Johnson, Kathy" userId="S::kjohnson@gwinnetttech.edu::bc454295-a45c-4866-b0f4-dd150e906dc9" providerId="AD" clId="Web-{C1EA3AD5-1B78-1F1F-49AF-34461A2B59EC}" dt="2020-09-29T14:10:11.960" v="0"/>
        <pc:sldMkLst>
          <pc:docMk/>
          <pc:sldMk cId="0" sldId="399"/>
        </pc:sldMkLst>
        <pc:spChg chg="mod ord">
          <ac:chgData name="Johnson, Kathy" userId="S::kjohnson@gwinnetttech.edu::bc454295-a45c-4866-b0f4-dd150e906dc9" providerId="AD" clId="Web-{C1EA3AD5-1B78-1F1F-49AF-34461A2B59EC}" dt="2020-09-29T14:10:11.960" v="0"/>
          <ac:spMkLst>
            <pc:docMk/>
            <pc:sldMk cId="0" sldId="399"/>
            <ac:spMk id="73730" creationId="{209FEA14-031F-42DD-9FA3-70CD146E7556}"/>
          </ac:spMkLst>
        </pc:spChg>
      </pc:sldChg>
      <pc:sldChg chg="modSp mod modClrScheme chgLayout">
        <pc:chgData name="Johnson, Kathy" userId="S::kjohnson@gwinnetttech.edu::bc454295-a45c-4866-b0f4-dd150e906dc9" providerId="AD" clId="Web-{C1EA3AD5-1B78-1F1F-49AF-34461A2B59EC}" dt="2020-09-29T14:10:11.960" v="0"/>
        <pc:sldMkLst>
          <pc:docMk/>
          <pc:sldMk cId="0" sldId="400"/>
        </pc:sldMkLst>
        <pc:spChg chg="mod ord">
          <ac:chgData name="Johnson, Kathy" userId="S::kjohnson@gwinnetttech.edu::bc454295-a45c-4866-b0f4-dd150e906dc9" providerId="AD" clId="Web-{C1EA3AD5-1B78-1F1F-49AF-34461A2B59EC}" dt="2020-09-29T14:10:11.960" v="0"/>
          <ac:spMkLst>
            <pc:docMk/>
            <pc:sldMk cId="0" sldId="400"/>
            <ac:spMk id="62466" creationId="{7540C051-ECBE-40F2-9C97-62E5B2AA20A7}"/>
          </ac:spMkLst>
        </pc:spChg>
      </pc:sldChg>
      <pc:sldChg chg="modSp mod modClrScheme chgLayout">
        <pc:chgData name="Johnson, Kathy" userId="S::kjohnson@gwinnetttech.edu::bc454295-a45c-4866-b0f4-dd150e906dc9" providerId="AD" clId="Web-{C1EA3AD5-1B78-1F1F-49AF-34461A2B59EC}" dt="2020-09-29T14:10:11.960" v="0"/>
        <pc:sldMkLst>
          <pc:docMk/>
          <pc:sldMk cId="0" sldId="401"/>
        </pc:sldMkLst>
        <pc:spChg chg="mod ord">
          <ac:chgData name="Johnson, Kathy" userId="S::kjohnson@gwinnetttech.edu::bc454295-a45c-4866-b0f4-dd150e906dc9" providerId="AD" clId="Web-{C1EA3AD5-1B78-1F1F-49AF-34461A2B59EC}" dt="2020-09-29T14:10:11.960" v="0"/>
          <ac:spMkLst>
            <pc:docMk/>
            <pc:sldMk cId="0" sldId="401"/>
            <ac:spMk id="109575" creationId="{B7D589D7-9E75-4173-92D5-F6AD60F11276}"/>
          </ac:spMkLst>
        </pc:spChg>
      </pc:sldChg>
      <pc:sldChg chg="modSp mod modClrScheme chgLayout">
        <pc:chgData name="Johnson, Kathy" userId="S::kjohnson@gwinnetttech.edu::bc454295-a45c-4866-b0f4-dd150e906dc9" providerId="AD" clId="Web-{C1EA3AD5-1B78-1F1F-49AF-34461A2B59EC}" dt="2020-09-29T14:10:11.960" v="0"/>
        <pc:sldMkLst>
          <pc:docMk/>
          <pc:sldMk cId="0" sldId="402"/>
        </pc:sldMkLst>
        <pc:spChg chg="mod ord">
          <ac:chgData name="Johnson, Kathy" userId="S::kjohnson@gwinnetttech.edu::bc454295-a45c-4866-b0f4-dd150e906dc9" providerId="AD" clId="Web-{C1EA3AD5-1B78-1F1F-49AF-34461A2B59EC}" dt="2020-09-29T14:10:11.960" v="0"/>
          <ac:spMkLst>
            <pc:docMk/>
            <pc:sldMk cId="0" sldId="402"/>
            <ac:spMk id="114695" creationId="{EFBA6760-36B7-4A4F-9BA8-440F02B0953A}"/>
          </ac:spMkLst>
        </pc:spChg>
      </pc:sldChg>
      <pc:sldChg chg="modSp mod modClrScheme chgLayout">
        <pc:chgData name="Johnson, Kathy" userId="S::kjohnson@gwinnetttech.edu::bc454295-a45c-4866-b0f4-dd150e906dc9" providerId="AD" clId="Web-{C1EA3AD5-1B78-1F1F-49AF-34461A2B59EC}" dt="2020-09-29T14:10:11.960" v="0"/>
        <pc:sldMkLst>
          <pc:docMk/>
          <pc:sldMk cId="0" sldId="403"/>
        </pc:sldMkLst>
        <pc:spChg chg="mod ord">
          <ac:chgData name="Johnson, Kathy" userId="S::kjohnson@gwinnetttech.edu::bc454295-a45c-4866-b0f4-dd150e906dc9" providerId="AD" clId="Web-{C1EA3AD5-1B78-1F1F-49AF-34461A2B59EC}" dt="2020-09-29T14:10:11.960" v="0"/>
          <ac:spMkLst>
            <pc:docMk/>
            <pc:sldMk cId="0" sldId="403"/>
            <ac:spMk id="118786" creationId="{3FDA2C4C-31E8-4594-A5D8-AC44E460E26A}"/>
          </ac:spMkLst>
        </pc:spChg>
        <pc:spChg chg="mod ord">
          <ac:chgData name="Johnson, Kathy" userId="S::kjohnson@gwinnetttech.edu::bc454295-a45c-4866-b0f4-dd150e906dc9" providerId="AD" clId="Web-{C1EA3AD5-1B78-1F1F-49AF-34461A2B59EC}" dt="2020-09-29T14:10:11.960" v="0"/>
          <ac:spMkLst>
            <pc:docMk/>
            <pc:sldMk cId="0" sldId="403"/>
            <ac:spMk id="162819" creationId="{EB8FC303-63A0-4891-99A2-12D3C3B0106A}"/>
          </ac:spMkLst>
        </pc:spChg>
      </pc:sldChg>
      <pc:sldChg chg="modSp mod modClrScheme chgLayout">
        <pc:chgData name="Johnson, Kathy" userId="S::kjohnson@gwinnetttech.edu::bc454295-a45c-4866-b0f4-dd150e906dc9" providerId="AD" clId="Web-{C1EA3AD5-1B78-1F1F-49AF-34461A2B59EC}" dt="2020-09-29T14:10:11.960" v="0"/>
        <pc:sldMkLst>
          <pc:docMk/>
          <pc:sldMk cId="0" sldId="405"/>
        </pc:sldMkLst>
        <pc:spChg chg="mod ord">
          <ac:chgData name="Johnson, Kathy" userId="S::kjohnson@gwinnetttech.edu::bc454295-a45c-4866-b0f4-dd150e906dc9" providerId="AD" clId="Web-{C1EA3AD5-1B78-1F1F-49AF-34461A2B59EC}" dt="2020-09-29T14:10:11.960" v="0"/>
          <ac:spMkLst>
            <pc:docMk/>
            <pc:sldMk cId="0" sldId="405"/>
            <ac:spMk id="68610" creationId="{D097F3FB-5AD5-4EFD-9088-9B082ACDDC29}"/>
          </ac:spMkLst>
        </pc:spChg>
        <pc:spChg chg="mod ord">
          <ac:chgData name="Johnson, Kathy" userId="S::kjohnson@gwinnetttech.edu::bc454295-a45c-4866-b0f4-dd150e906dc9" providerId="AD" clId="Web-{C1EA3AD5-1B78-1F1F-49AF-34461A2B59EC}" dt="2020-09-29T14:10:11.960" v="0"/>
          <ac:spMkLst>
            <pc:docMk/>
            <pc:sldMk cId="0" sldId="405"/>
            <ac:spMk id="101379" creationId="{C9410271-3293-4BB9-9644-6E3B9F60033D}"/>
          </ac:spMkLst>
        </pc:spChg>
      </pc:sldChg>
      <pc:sldChg chg="modSp mod modClrScheme chgLayout">
        <pc:chgData name="Johnson, Kathy" userId="S::kjohnson@gwinnetttech.edu::bc454295-a45c-4866-b0f4-dd150e906dc9" providerId="AD" clId="Web-{C1EA3AD5-1B78-1F1F-49AF-34461A2B59EC}" dt="2020-09-29T14:10:11.960" v="0"/>
        <pc:sldMkLst>
          <pc:docMk/>
          <pc:sldMk cId="0" sldId="407"/>
        </pc:sldMkLst>
        <pc:spChg chg="mod ord">
          <ac:chgData name="Johnson, Kathy" userId="S::kjohnson@gwinnetttech.edu::bc454295-a45c-4866-b0f4-dd150e906dc9" providerId="AD" clId="Web-{C1EA3AD5-1B78-1F1F-49AF-34461A2B59EC}" dt="2020-09-29T14:10:11.960" v="0"/>
          <ac:spMkLst>
            <pc:docMk/>
            <pc:sldMk cId="0" sldId="407"/>
            <ac:spMk id="79874" creationId="{ABC0B3B4-1E51-42FC-98F5-1B1A9DC1E719}"/>
          </ac:spMkLst>
        </pc:spChg>
        <pc:spChg chg="mod ord">
          <ac:chgData name="Johnson, Kathy" userId="S::kjohnson@gwinnetttech.edu::bc454295-a45c-4866-b0f4-dd150e906dc9" providerId="AD" clId="Web-{C1EA3AD5-1B78-1F1F-49AF-34461A2B59EC}" dt="2020-09-29T14:10:11.960" v="0"/>
          <ac:spMkLst>
            <pc:docMk/>
            <pc:sldMk cId="0" sldId="407"/>
            <ac:spMk id="111619" creationId="{2043EFFA-988D-494C-8E60-40BC58A69D5B}"/>
          </ac:spMkLst>
        </pc:spChg>
      </pc:sldChg>
      <pc:sldChg chg="modSp mod modClrScheme chgLayout">
        <pc:chgData name="Johnson, Kathy" userId="S::kjohnson@gwinnetttech.edu::bc454295-a45c-4866-b0f4-dd150e906dc9" providerId="AD" clId="Web-{C1EA3AD5-1B78-1F1F-49AF-34461A2B59EC}" dt="2020-09-29T14:10:11.960" v="0"/>
        <pc:sldMkLst>
          <pc:docMk/>
          <pc:sldMk cId="0" sldId="408"/>
        </pc:sldMkLst>
        <pc:spChg chg="mod ord">
          <ac:chgData name="Johnson, Kathy" userId="S::kjohnson@gwinnetttech.edu::bc454295-a45c-4866-b0f4-dd150e906dc9" providerId="AD" clId="Web-{C1EA3AD5-1B78-1F1F-49AF-34461A2B59EC}" dt="2020-09-29T14:10:11.960" v="0"/>
          <ac:spMkLst>
            <pc:docMk/>
            <pc:sldMk cId="0" sldId="408"/>
            <ac:spMk id="54274" creationId="{2944F78A-A7B1-4877-99C7-8CEF060FA139}"/>
          </ac:spMkLst>
        </pc:spChg>
      </pc:sldChg>
      <pc:sldMasterChg chg="del delSldLayout">
        <pc:chgData name="Johnson, Kathy" userId="S::kjohnson@gwinnetttech.edu::bc454295-a45c-4866-b0f4-dd150e906dc9" providerId="AD" clId="Web-{C1EA3AD5-1B78-1F1F-49AF-34461A2B59EC}" dt="2020-09-29T14:10:11.960" v="0"/>
        <pc:sldMasterMkLst>
          <pc:docMk/>
          <pc:sldMasterMk cId="0" sldId="2147483691"/>
        </pc:sldMasterMkLst>
        <pc:sldLayoutChg chg="del">
          <pc:chgData name="Johnson, Kathy" userId="S::kjohnson@gwinnetttech.edu::bc454295-a45c-4866-b0f4-dd150e906dc9" providerId="AD" clId="Web-{C1EA3AD5-1B78-1F1F-49AF-34461A2B59EC}" dt="2020-09-29T14:10:11.960" v="0"/>
          <pc:sldLayoutMkLst>
            <pc:docMk/>
            <pc:sldMasterMk cId="0" sldId="2147483691"/>
            <pc:sldLayoutMk cId="1083679579" sldId="2147483755"/>
          </pc:sldLayoutMkLst>
        </pc:sldLayoutChg>
        <pc:sldLayoutChg chg="del">
          <pc:chgData name="Johnson, Kathy" userId="S::kjohnson@gwinnetttech.edu::bc454295-a45c-4866-b0f4-dd150e906dc9" providerId="AD" clId="Web-{C1EA3AD5-1B78-1F1F-49AF-34461A2B59EC}" dt="2020-09-29T14:10:11.960" v="0"/>
          <pc:sldLayoutMkLst>
            <pc:docMk/>
            <pc:sldMasterMk cId="0" sldId="2147483691"/>
            <pc:sldLayoutMk cId="820237844" sldId="2147483756"/>
          </pc:sldLayoutMkLst>
        </pc:sldLayoutChg>
        <pc:sldLayoutChg chg="del">
          <pc:chgData name="Johnson, Kathy" userId="S::kjohnson@gwinnetttech.edu::bc454295-a45c-4866-b0f4-dd150e906dc9" providerId="AD" clId="Web-{C1EA3AD5-1B78-1F1F-49AF-34461A2B59EC}" dt="2020-09-29T14:10:11.960" v="0"/>
          <pc:sldLayoutMkLst>
            <pc:docMk/>
            <pc:sldMasterMk cId="0" sldId="2147483691"/>
            <pc:sldLayoutMk cId="2884104904" sldId="2147483757"/>
          </pc:sldLayoutMkLst>
        </pc:sldLayoutChg>
        <pc:sldLayoutChg chg="del">
          <pc:chgData name="Johnson, Kathy" userId="S::kjohnson@gwinnetttech.edu::bc454295-a45c-4866-b0f4-dd150e906dc9" providerId="AD" clId="Web-{C1EA3AD5-1B78-1F1F-49AF-34461A2B59EC}" dt="2020-09-29T14:10:11.960" v="0"/>
          <pc:sldLayoutMkLst>
            <pc:docMk/>
            <pc:sldMasterMk cId="0" sldId="2147483691"/>
            <pc:sldLayoutMk cId="3076941369" sldId="2147483758"/>
          </pc:sldLayoutMkLst>
        </pc:sldLayoutChg>
        <pc:sldLayoutChg chg="del">
          <pc:chgData name="Johnson, Kathy" userId="S::kjohnson@gwinnetttech.edu::bc454295-a45c-4866-b0f4-dd150e906dc9" providerId="AD" clId="Web-{C1EA3AD5-1B78-1F1F-49AF-34461A2B59EC}" dt="2020-09-29T14:10:11.960" v="0"/>
          <pc:sldLayoutMkLst>
            <pc:docMk/>
            <pc:sldMasterMk cId="0" sldId="2147483691"/>
            <pc:sldLayoutMk cId="1249816480" sldId="2147483759"/>
          </pc:sldLayoutMkLst>
        </pc:sldLayoutChg>
        <pc:sldLayoutChg chg="del">
          <pc:chgData name="Johnson, Kathy" userId="S::kjohnson@gwinnetttech.edu::bc454295-a45c-4866-b0f4-dd150e906dc9" providerId="AD" clId="Web-{C1EA3AD5-1B78-1F1F-49AF-34461A2B59EC}" dt="2020-09-29T14:10:11.960" v="0"/>
          <pc:sldLayoutMkLst>
            <pc:docMk/>
            <pc:sldMasterMk cId="0" sldId="2147483691"/>
            <pc:sldLayoutMk cId="3439818039" sldId="2147483760"/>
          </pc:sldLayoutMkLst>
        </pc:sldLayoutChg>
        <pc:sldLayoutChg chg="del">
          <pc:chgData name="Johnson, Kathy" userId="S::kjohnson@gwinnetttech.edu::bc454295-a45c-4866-b0f4-dd150e906dc9" providerId="AD" clId="Web-{C1EA3AD5-1B78-1F1F-49AF-34461A2B59EC}" dt="2020-09-29T14:10:11.960" v="0"/>
          <pc:sldLayoutMkLst>
            <pc:docMk/>
            <pc:sldMasterMk cId="0" sldId="2147483691"/>
            <pc:sldLayoutMk cId="1061330959" sldId="2147483761"/>
          </pc:sldLayoutMkLst>
        </pc:sldLayoutChg>
        <pc:sldLayoutChg chg="del">
          <pc:chgData name="Johnson, Kathy" userId="S::kjohnson@gwinnetttech.edu::bc454295-a45c-4866-b0f4-dd150e906dc9" providerId="AD" clId="Web-{C1EA3AD5-1B78-1F1F-49AF-34461A2B59EC}" dt="2020-09-29T14:10:11.960" v="0"/>
          <pc:sldLayoutMkLst>
            <pc:docMk/>
            <pc:sldMasterMk cId="0" sldId="2147483691"/>
            <pc:sldLayoutMk cId="725351106" sldId="2147483762"/>
          </pc:sldLayoutMkLst>
        </pc:sldLayoutChg>
        <pc:sldLayoutChg chg="del">
          <pc:chgData name="Johnson, Kathy" userId="S::kjohnson@gwinnetttech.edu::bc454295-a45c-4866-b0f4-dd150e906dc9" providerId="AD" clId="Web-{C1EA3AD5-1B78-1F1F-49AF-34461A2B59EC}" dt="2020-09-29T14:10:11.960" v="0"/>
          <pc:sldLayoutMkLst>
            <pc:docMk/>
            <pc:sldMasterMk cId="0" sldId="2147483691"/>
            <pc:sldLayoutMk cId="2027647142" sldId="2147483763"/>
          </pc:sldLayoutMkLst>
        </pc:sldLayoutChg>
        <pc:sldLayoutChg chg="del">
          <pc:chgData name="Johnson, Kathy" userId="S::kjohnson@gwinnetttech.edu::bc454295-a45c-4866-b0f4-dd150e906dc9" providerId="AD" clId="Web-{C1EA3AD5-1B78-1F1F-49AF-34461A2B59EC}" dt="2020-09-29T14:10:11.960" v="0"/>
          <pc:sldLayoutMkLst>
            <pc:docMk/>
            <pc:sldMasterMk cId="0" sldId="2147483691"/>
            <pc:sldLayoutMk cId="4004187726" sldId="2147483764"/>
          </pc:sldLayoutMkLst>
        </pc:sldLayoutChg>
        <pc:sldLayoutChg chg="del">
          <pc:chgData name="Johnson, Kathy" userId="S::kjohnson@gwinnetttech.edu::bc454295-a45c-4866-b0f4-dd150e906dc9" providerId="AD" clId="Web-{C1EA3AD5-1B78-1F1F-49AF-34461A2B59EC}" dt="2020-09-29T14:10:11.960" v="0"/>
          <pc:sldLayoutMkLst>
            <pc:docMk/>
            <pc:sldMasterMk cId="0" sldId="2147483691"/>
            <pc:sldLayoutMk cId="4016121817" sldId="2147483765"/>
          </pc:sldLayoutMkLst>
        </pc:sldLayoutChg>
        <pc:sldLayoutChg chg="del">
          <pc:chgData name="Johnson, Kathy" userId="S::kjohnson@gwinnetttech.edu::bc454295-a45c-4866-b0f4-dd150e906dc9" providerId="AD" clId="Web-{C1EA3AD5-1B78-1F1F-49AF-34461A2B59EC}" dt="2020-09-29T14:10:11.960" v="0"/>
          <pc:sldLayoutMkLst>
            <pc:docMk/>
            <pc:sldMasterMk cId="0" sldId="2147483691"/>
            <pc:sldLayoutMk cId="380188567" sldId="2147483766"/>
          </pc:sldLayoutMkLst>
        </pc:sldLayoutChg>
        <pc:sldLayoutChg chg="del">
          <pc:chgData name="Johnson, Kathy" userId="S::kjohnson@gwinnetttech.edu::bc454295-a45c-4866-b0f4-dd150e906dc9" providerId="AD" clId="Web-{C1EA3AD5-1B78-1F1F-49AF-34461A2B59EC}" dt="2020-09-29T14:10:11.960" v="0"/>
          <pc:sldLayoutMkLst>
            <pc:docMk/>
            <pc:sldMasterMk cId="0" sldId="2147483691"/>
            <pc:sldLayoutMk cId="4162266220" sldId="2147483767"/>
          </pc:sldLayoutMkLst>
        </pc:sldLayoutChg>
        <pc:sldLayoutChg chg="del">
          <pc:chgData name="Johnson, Kathy" userId="S::kjohnson@gwinnetttech.edu::bc454295-a45c-4866-b0f4-dd150e906dc9" providerId="AD" clId="Web-{C1EA3AD5-1B78-1F1F-49AF-34461A2B59EC}" dt="2020-09-29T14:10:11.960" v="0"/>
          <pc:sldLayoutMkLst>
            <pc:docMk/>
            <pc:sldMasterMk cId="0" sldId="2147483691"/>
            <pc:sldLayoutMk cId="3392165848" sldId="2147483768"/>
          </pc:sldLayoutMkLst>
        </pc:sldLayoutChg>
      </pc:sldMasterChg>
      <pc:sldMasterChg chg="add addSldLayout modSldLayout">
        <pc:chgData name="Johnson, Kathy" userId="S::kjohnson@gwinnetttech.edu::bc454295-a45c-4866-b0f4-dd150e906dc9" providerId="AD" clId="Web-{C1EA3AD5-1B78-1F1F-49AF-34461A2B59EC}" dt="2020-09-29T14:10:11.960" v="0"/>
        <pc:sldMasterMkLst>
          <pc:docMk/>
          <pc:sldMasterMk cId="2497266445" sldId="2147483769"/>
        </pc:sldMasterMkLst>
        <pc:sldLayoutChg chg="add mod replId">
          <pc:chgData name="Johnson, Kathy" userId="S::kjohnson@gwinnetttech.edu::bc454295-a45c-4866-b0f4-dd150e906dc9" providerId="AD" clId="Web-{C1EA3AD5-1B78-1F1F-49AF-34461A2B59EC}" dt="2020-09-29T14:10:11.960" v="0"/>
          <pc:sldLayoutMkLst>
            <pc:docMk/>
            <pc:sldMasterMk cId="2497266445" sldId="2147483769"/>
            <pc:sldLayoutMk cId="2587232697" sldId="2147483770"/>
          </pc:sldLayoutMkLst>
        </pc:sldLayoutChg>
        <pc:sldLayoutChg chg="add mod replId">
          <pc:chgData name="Johnson, Kathy" userId="S::kjohnson@gwinnetttech.edu::bc454295-a45c-4866-b0f4-dd150e906dc9" providerId="AD" clId="Web-{C1EA3AD5-1B78-1F1F-49AF-34461A2B59EC}" dt="2020-09-29T14:10:11.960" v="0"/>
          <pc:sldLayoutMkLst>
            <pc:docMk/>
            <pc:sldMasterMk cId="2497266445" sldId="2147483769"/>
            <pc:sldLayoutMk cId="895007153" sldId="2147483771"/>
          </pc:sldLayoutMkLst>
        </pc:sldLayoutChg>
        <pc:sldLayoutChg chg="add mod replId">
          <pc:chgData name="Johnson, Kathy" userId="S::kjohnson@gwinnetttech.edu::bc454295-a45c-4866-b0f4-dd150e906dc9" providerId="AD" clId="Web-{C1EA3AD5-1B78-1F1F-49AF-34461A2B59EC}" dt="2020-09-29T14:10:11.960" v="0"/>
          <pc:sldLayoutMkLst>
            <pc:docMk/>
            <pc:sldMasterMk cId="2497266445" sldId="2147483769"/>
            <pc:sldLayoutMk cId="3498884751" sldId="2147483772"/>
          </pc:sldLayoutMkLst>
        </pc:sldLayoutChg>
        <pc:sldLayoutChg chg="add mod replId">
          <pc:chgData name="Johnson, Kathy" userId="S::kjohnson@gwinnetttech.edu::bc454295-a45c-4866-b0f4-dd150e906dc9" providerId="AD" clId="Web-{C1EA3AD5-1B78-1F1F-49AF-34461A2B59EC}" dt="2020-09-29T14:10:11.960" v="0"/>
          <pc:sldLayoutMkLst>
            <pc:docMk/>
            <pc:sldMasterMk cId="2497266445" sldId="2147483769"/>
            <pc:sldLayoutMk cId="156832853" sldId="2147483773"/>
          </pc:sldLayoutMkLst>
        </pc:sldLayoutChg>
        <pc:sldLayoutChg chg="add mod replId">
          <pc:chgData name="Johnson, Kathy" userId="S::kjohnson@gwinnetttech.edu::bc454295-a45c-4866-b0f4-dd150e906dc9" providerId="AD" clId="Web-{C1EA3AD5-1B78-1F1F-49AF-34461A2B59EC}" dt="2020-09-29T14:10:11.960" v="0"/>
          <pc:sldLayoutMkLst>
            <pc:docMk/>
            <pc:sldMasterMk cId="2497266445" sldId="2147483769"/>
            <pc:sldLayoutMk cId="320836654" sldId="2147483774"/>
          </pc:sldLayoutMkLst>
        </pc:sldLayoutChg>
        <pc:sldLayoutChg chg="add mod replId">
          <pc:chgData name="Johnson, Kathy" userId="S::kjohnson@gwinnetttech.edu::bc454295-a45c-4866-b0f4-dd150e906dc9" providerId="AD" clId="Web-{C1EA3AD5-1B78-1F1F-49AF-34461A2B59EC}" dt="2020-09-29T14:10:11.960" v="0"/>
          <pc:sldLayoutMkLst>
            <pc:docMk/>
            <pc:sldMasterMk cId="2497266445" sldId="2147483769"/>
            <pc:sldLayoutMk cId="1290257055" sldId="2147483775"/>
          </pc:sldLayoutMkLst>
        </pc:sldLayoutChg>
        <pc:sldLayoutChg chg="add mod replId">
          <pc:chgData name="Johnson, Kathy" userId="S::kjohnson@gwinnetttech.edu::bc454295-a45c-4866-b0f4-dd150e906dc9" providerId="AD" clId="Web-{C1EA3AD5-1B78-1F1F-49AF-34461A2B59EC}" dt="2020-09-29T14:10:11.960" v="0"/>
          <pc:sldLayoutMkLst>
            <pc:docMk/>
            <pc:sldMasterMk cId="2497266445" sldId="2147483769"/>
            <pc:sldLayoutMk cId="1722125551" sldId="2147483776"/>
          </pc:sldLayoutMkLst>
        </pc:sldLayoutChg>
        <pc:sldLayoutChg chg="add mod replId">
          <pc:chgData name="Johnson, Kathy" userId="S::kjohnson@gwinnetttech.edu::bc454295-a45c-4866-b0f4-dd150e906dc9" providerId="AD" clId="Web-{C1EA3AD5-1B78-1F1F-49AF-34461A2B59EC}" dt="2020-09-29T14:10:11.960" v="0"/>
          <pc:sldLayoutMkLst>
            <pc:docMk/>
            <pc:sldMasterMk cId="2497266445" sldId="2147483769"/>
            <pc:sldLayoutMk cId="3124485150" sldId="2147483777"/>
          </pc:sldLayoutMkLst>
        </pc:sldLayoutChg>
        <pc:sldLayoutChg chg="add mod replId">
          <pc:chgData name="Johnson, Kathy" userId="S::kjohnson@gwinnetttech.edu::bc454295-a45c-4866-b0f4-dd150e906dc9" providerId="AD" clId="Web-{C1EA3AD5-1B78-1F1F-49AF-34461A2B59EC}" dt="2020-09-29T14:10:11.960" v="0"/>
          <pc:sldLayoutMkLst>
            <pc:docMk/>
            <pc:sldMasterMk cId="2497266445" sldId="2147483769"/>
            <pc:sldLayoutMk cId="2560702515" sldId="2147483778"/>
          </pc:sldLayoutMkLst>
        </pc:sldLayoutChg>
        <pc:sldLayoutChg chg="add mod replId">
          <pc:chgData name="Johnson, Kathy" userId="S::kjohnson@gwinnetttech.edu::bc454295-a45c-4866-b0f4-dd150e906dc9" providerId="AD" clId="Web-{C1EA3AD5-1B78-1F1F-49AF-34461A2B59EC}" dt="2020-09-29T14:10:11.960" v="0"/>
          <pc:sldLayoutMkLst>
            <pc:docMk/>
            <pc:sldMasterMk cId="2497266445" sldId="2147483769"/>
            <pc:sldLayoutMk cId="750502126" sldId="2147483779"/>
          </pc:sldLayoutMkLst>
        </pc:sldLayoutChg>
        <pc:sldLayoutChg chg="add mod replId">
          <pc:chgData name="Johnson, Kathy" userId="S::kjohnson@gwinnetttech.edu::bc454295-a45c-4866-b0f4-dd150e906dc9" providerId="AD" clId="Web-{C1EA3AD5-1B78-1F1F-49AF-34461A2B59EC}" dt="2020-09-29T14:10:11.960" v="0"/>
          <pc:sldLayoutMkLst>
            <pc:docMk/>
            <pc:sldMasterMk cId="2497266445" sldId="2147483769"/>
            <pc:sldLayoutMk cId="3617122941" sldId="2147483780"/>
          </pc:sldLayoutMkLst>
        </pc:sldLayoutChg>
        <pc:sldLayoutChg chg="add mod replId">
          <pc:chgData name="Johnson, Kathy" userId="S::kjohnson@gwinnetttech.edu::bc454295-a45c-4866-b0f4-dd150e906dc9" providerId="AD" clId="Web-{C1EA3AD5-1B78-1F1F-49AF-34461A2B59EC}" dt="2020-09-29T14:10:11.960" v="0"/>
          <pc:sldLayoutMkLst>
            <pc:docMk/>
            <pc:sldMasterMk cId="2497266445" sldId="2147483769"/>
            <pc:sldLayoutMk cId="3890205832" sldId="2147483781"/>
          </pc:sldLayoutMkLst>
        </pc:sldLayoutChg>
        <pc:sldLayoutChg chg="add mod replId">
          <pc:chgData name="Johnson, Kathy" userId="S::kjohnson@gwinnetttech.edu::bc454295-a45c-4866-b0f4-dd150e906dc9" providerId="AD" clId="Web-{C1EA3AD5-1B78-1F1F-49AF-34461A2B59EC}" dt="2020-09-29T14:10:11.960" v="0"/>
          <pc:sldLayoutMkLst>
            <pc:docMk/>
            <pc:sldMasterMk cId="2497266445" sldId="2147483769"/>
            <pc:sldLayoutMk cId="1645760714" sldId="2147483782"/>
          </pc:sldLayoutMkLst>
        </pc:sldLayoutChg>
        <pc:sldLayoutChg chg="add mod replId">
          <pc:chgData name="Johnson, Kathy" userId="S::kjohnson@gwinnetttech.edu::bc454295-a45c-4866-b0f4-dd150e906dc9" providerId="AD" clId="Web-{C1EA3AD5-1B78-1F1F-49AF-34461A2B59EC}" dt="2020-09-29T14:10:11.960" v="0"/>
          <pc:sldLayoutMkLst>
            <pc:docMk/>
            <pc:sldMasterMk cId="2497266445" sldId="2147483769"/>
            <pc:sldLayoutMk cId="227750091" sldId="2147483783"/>
          </pc:sldLayoutMkLst>
        </pc:sldLayoutChg>
      </pc:sldMasterChg>
    </pc:docChg>
  </pc:docChgLst>
  <pc:docChgLst>
    <pc:chgData name="Johnson, Kathy" userId="S::kjohnson@gwinnetttech.edu::bc454295-a45c-4866-b0f4-dd150e906dc9" providerId="AD" clId="Web-{6F13E215-8F20-7B30-5755-867671B1D5FE}"/>
    <pc:docChg chg="delSld modSld sldOrd">
      <pc:chgData name="Johnson, Kathy" userId="S::kjohnson@gwinnetttech.edu::bc454295-a45c-4866-b0f4-dd150e906dc9" providerId="AD" clId="Web-{6F13E215-8F20-7B30-5755-867671B1D5FE}" dt="2020-10-07T21:32:14.939" v="123" actId="20577"/>
      <pc:docMkLst>
        <pc:docMk/>
      </pc:docMkLst>
      <pc:sldChg chg="modSp">
        <pc:chgData name="Johnson, Kathy" userId="S::kjohnson@gwinnetttech.edu::bc454295-a45c-4866-b0f4-dd150e906dc9" providerId="AD" clId="Web-{6F13E215-8F20-7B30-5755-867671B1D5FE}" dt="2020-10-07T20:53:31.822" v="6" actId="20577"/>
        <pc:sldMkLst>
          <pc:docMk/>
          <pc:sldMk cId="0" sldId="320"/>
        </pc:sldMkLst>
        <pc:spChg chg="mod">
          <ac:chgData name="Johnson, Kathy" userId="S::kjohnson@gwinnetttech.edu::bc454295-a45c-4866-b0f4-dd150e906dc9" providerId="AD" clId="Web-{6F13E215-8F20-7B30-5755-867671B1D5FE}" dt="2020-10-07T20:53:31.822" v="6" actId="20577"/>
          <ac:spMkLst>
            <pc:docMk/>
            <pc:sldMk cId="0" sldId="320"/>
            <ac:spMk id="82947" creationId="{7704904E-A672-4343-B93F-1E8D1ADEE036}"/>
          </ac:spMkLst>
        </pc:spChg>
      </pc:sldChg>
      <pc:sldChg chg="modSp">
        <pc:chgData name="Johnson, Kathy" userId="S::kjohnson@gwinnetttech.edu::bc454295-a45c-4866-b0f4-dd150e906dc9" providerId="AD" clId="Web-{6F13E215-8F20-7B30-5755-867671B1D5FE}" dt="2020-10-07T21:00:54.426" v="14" actId="20577"/>
        <pc:sldMkLst>
          <pc:docMk/>
          <pc:sldMk cId="0" sldId="335"/>
        </pc:sldMkLst>
        <pc:spChg chg="mod">
          <ac:chgData name="Johnson, Kathy" userId="S::kjohnson@gwinnetttech.edu::bc454295-a45c-4866-b0f4-dd150e906dc9" providerId="AD" clId="Web-{6F13E215-8F20-7B30-5755-867671B1D5FE}" dt="2020-10-07T21:00:54.426" v="14" actId="20577"/>
          <ac:spMkLst>
            <pc:docMk/>
            <pc:sldMk cId="0" sldId="335"/>
            <ac:spMk id="93187" creationId="{D7E36E54-4C0F-4811-BDAF-EE14026D30E6}"/>
          </ac:spMkLst>
        </pc:spChg>
      </pc:sldChg>
      <pc:sldChg chg="del">
        <pc:chgData name="Johnson, Kathy" userId="S::kjohnson@gwinnetttech.edu::bc454295-a45c-4866-b0f4-dd150e906dc9" providerId="AD" clId="Web-{6F13E215-8F20-7B30-5755-867671B1D5FE}" dt="2020-10-07T21:09:42.751" v="20"/>
        <pc:sldMkLst>
          <pc:docMk/>
          <pc:sldMk cId="0" sldId="353"/>
        </pc:sldMkLst>
      </pc:sldChg>
      <pc:sldChg chg="ord">
        <pc:chgData name="Johnson, Kathy" userId="S::kjohnson@gwinnetttech.edu::bc454295-a45c-4866-b0f4-dd150e906dc9" providerId="AD" clId="Web-{6F13E215-8F20-7B30-5755-867671B1D5FE}" dt="2020-10-07T21:19:45.296" v="29"/>
        <pc:sldMkLst>
          <pc:docMk/>
          <pc:sldMk cId="0" sldId="372"/>
        </pc:sldMkLst>
      </pc:sldChg>
      <pc:sldChg chg="modSp">
        <pc:chgData name="Johnson, Kathy" userId="S::kjohnson@gwinnetttech.edu::bc454295-a45c-4866-b0f4-dd150e906dc9" providerId="AD" clId="Web-{6F13E215-8F20-7B30-5755-867671B1D5FE}" dt="2020-10-07T21:23:38.021" v="107" actId="20577"/>
        <pc:sldMkLst>
          <pc:docMk/>
          <pc:sldMk cId="0" sldId="373"/>
        </pc:sldMkLst>
        <pc:spChg chg="mod">
          <ac:chgData name="Johnson, Kathy" userId="S::kjohnson@gwinnetttech.edu::bc454295-a45c-4866-b0f4-dd150e906dc9" providerId="AD" clId="Web-{6F13E215-8F20-7B30-5755-867671B1D5FE}" dt="2020-10-07T21:23:38.021" v="107" actId="20577"/>
          <ac:spMkLst>
            <pc:docMk/>
            <pc:sldMk cId="0" sldId="373"/>
            <ac:spMk id="138243" creationId="{A41D00B1-F3AE-42BE-B407-D88103FC1A20}"/>
          </ac:spMkLst>
        </pc:spChg>
      </pc:sldChg>
      <pc:sldChg chg="modSp">
        <pc:chgData name="Johnson, Kathy" userId="S::kjohnson@gwinnetttech.edu::bc454295-a45c-4866-b0f4-dd150e906dc9" providerId="AD" clId="Web-{6F13E215-8F20-7B30-5755-867671B1D5FE}" dt="2020-10-07T21:15:32.072" v="23" actId="20577"/>
        <pc:sldMkLst>
          <pc:docMk/>
          <pc:sldMk cId="0" sldId="394"/>
        </pc:sldMkLst>
        <pc:spChg chg="mod">
          <ac:chgData name="Johnson, Kathy" userId="S::kjohnson@gwinnetttech.edu::bc454295-a45c-4866-b0f4-dd150e906dc9" providerId="AD" clId="Web-{6F13E215-8F20-7B30-5755-867671B1D5FE}" dt="2020-10-07T21:15:32.072" v="23" actId="20577"/>
          <ac:spMkLst>
            <pc:docMk/>
            <pc:sldMk cId="0" sldId="394"/>
            <ac:spMk id="132099" creationId="{31F9EE45-6C41-4E56-89BE-33481078F470}"/>
          </ac:spMkLst>
        </pc:spChg>
      </pc:sldChg>
      <pc:sldChg chg="modSp">
        <pc:chgData name="Johnson, Kathy" userId="S::kjohnson@gwinnetttech.edu::bc454295-a45c-4866-b0f4-dd150e906dc9" providerId="AD" clId="Web-{6F13E215-8F20-7B30-5755-867671B1D5FE}" dt="2020-10-07T21:19:05.936" v="27" actId="20577"/>
        <pc:sldMkLst>
          <pc:docMk/>
          <pc:sldMk cId="0" sldId="395"/>
        </pc:sldMkLst>
        <pc:spChg chg="mod">
          <ac:chgData name="Johnson, Kathy" userId="S::kjohnson@gwinnetttech.edu::bc454295-a45c-4866-b0f4-dd150e906dc9" providerId="AD" clId="Web-{6F13E215-8F20-7B30-5755-867671B1D5FE}" dt="2020-10-07T21:19:05.936" v="27" actId="20577"/>
          <ac:spMkLst>
            <pc:docMk/>
            <pc:sldMk cId="0" sldId="395"/>
            <ac:spMk id="134147" creationId="{FAABB832-3CAA-48B1-93ED-668C3BCE19DC}"/>
          </ac:spMkLst>
        </pc:spChg>
      </pc:sldChg>
      <pc:sldChg chg="del">
        <pc:chgData name="Johnson, Kathy" userId="S::kjohnson@gwinnetttech.edu::bc454295-a45c-4866-b0f4-dd150e906dc9" providerId="AD" clId="Web-{6F13E215-8F20-7B30-5755-867671B1D5FE}" dt="2020-10-07T21:31:03.031" v="109"/>
        <pc:sldMkLst>
          <pc:docMk/>
          <pc:sldMk cId="0" sldId="396"/>
        </pc:sldMkLst>
      </pc:sldChg>
      <pc:sldChg chg="modSp">
        <pc:chgData name="Johnson, Kathy" userId="S::kjohnson@gwinnetttech.edu::bc454295-a45c-4866-b0f4-dd150e906dc9" providerId="AD" clId="Web-{6F13E215-8F20-7B30-5755-867671B1D5FE}" dt="2020-10-07T21:06:14.543" v="18" actId="20577"/>
        <pc:sldMkLst>
          <pc:docMk/>
          <pc:sldMk cId="0" sldId="399"/>
        </pc:sldMkLst>
        <pc:spChg chg="mod">
          <ac:chgData name="Johnson, Kathy" userId="S::kjohnson@gwinnetttech.edu::bc454295-a45c-4866-b0f4-dd150e906dc9" providerId="AD" clId="Web-{6F13E215-8F20-7B30-5755-867671B1D5FE}" dt="2020-10-07T21:06:14.543" v="18" actId="20577"/>
          <ac:spMkLst>
            <pc:docMk/>
            <pc:sldMk cId="0" sldId="399"/>
            <ac:spMk id="105476" creationId="{5863E74F-B185-4901-ABAD-1EDB172E9FDC}"/>
          </ac:spMkLst>
        </pc:spChg>
      </pc:sldChg>
      <pc:sldChg chg="modSp">
        <pc:chgData name="Johnson, Kathy" userId="S::kjohnson@gwinnetttech.edu::bc454295-a45c-4866-b0f4-dd150e906dc9" providerId="AD" clId="Web-{6F13E215-8F20-7B30-5755-867671B1D5FE}" dt="2020-10-07T21:32:13.736" v="120" actId="20577"/>
        <pc:sldMkLst>
          <pc:docMk/>
          <pc:sldMk cId="0" sldId="403"/>
        </pc:sldMkLst>
        <pc:spChg chg="mod">
          <ac:chgData name="Johnson, Kathy" userId="S::kjohnson@gwinnetttech.edu::bc454295-a45c-4866-b0f4-dd150e906dc9" providerId="AD" clId="Web-{6F13E215-8F20-7B30-5755-867671B1D5FE}" dt="2020-10-07T21:32:13.736" v="120" actId="20577"/>
          <ac:spMkLst>
            <pc:docMk/>
            <pc:sldMk cId="0" sldId="403"/>
            <ac:spMk id="162819" creationId="{EB8FC303-63A0-4891-99A2-12D3C3B0106A}"/>
          </ac:spMkLst>
        </pc:spChg>
      </pc:sldChg>
    </pc:docChg>
  </pc:docChgLst>
  <pc:docChgLst>
    <pc:chgData name="Johnson, Kathy" userId="S::kjohnson@gwinnetttech.edu::bc454295-a45c-4866-b0f4-dd150e906dc9" providerId="AD" clId="Web-{0FDEFCB2-7FDE-43DD-775F-6114ACF4BFB6}"/>
    <pc:docChg chg="modSld">
      <pc:chgData name="Johnson, Kathy" userId="S::kjohnson@gwinnetttech.edu::bc454295-a45c-4866-b0f4-dd150e906dc9" providerId="AD" clId="Web-{0FDEFCB2-7FDE-43DD-775F-6114ACF4BFB6}" dt="2023-10-31T18:34:19.112" v="8" actId="20577"/>
      <pc:docMkLst>
        <pc:docMk/>
      </pc:docMkLst>
      <pc:sldChg chg="modSp">
        <pc:chgData name="Johnson, Kathy" userId="S::kjohnson@gwinnetttech.edu::bc454295-a45c-4866-b0f4-dd150e906dc9" providerId="AD" clId="Web-{0FDEFCB2-7FDE-43DD-775F-6114ACF4BFB6}" dt="2023-10-31T18:34:05.081" v="4" actId="20577"/>
        <pc:sldMkLst>
          <pc:docMk/>
          <pc:sldMk cId="0" sldId="321"/>
        </pc:sldMkLst>
        <pc:spChg chg="mod">
          <ac:chgData name="Johnson, Kathy" userId="S::kjohnson@gwinnetttech.edu::bc454295-a45c-4866-b0f4-dd150e906dc9" providerId="AD" clId="Web-{0FDEFCB2-7FDE-43DD-775F-6114ACF4BFB6}" dt="2023-10-31T18:34:05.081" v="4" actId="20577"/>
          <ac:spMkLst>
            <pc:docMk/>
            <pc:sldMk cId="0" sldId="321"/>
            <ac:spMk id="60418" creationId="{B0023532-759F-489A-9606-554BF091AC56}"/>
          </ac:spMkLst>
        </pc:spChg>
      </pc:sldChg>
      <pc:sldChg chg="modSp">
        <pc:chgData name="Johnson, Kathy" userId="S::kjohnson@gwinnetttech.edu::bc454295-a45c-4866-b0f4-dd150e906dc9" providerId="AD" clId="Web-{0FDEFCB2-7FDE-43DD-775F-6114ACF4BFB6}" dt="2023-10-31T18:34:10.862" v="5" actId="20577"/>
        <pc:sldMkLst>
          <pc:docMk/>
          <pc:sldMk cId="0" sldId="335"/>
        </pc:sldMkLst>
        <pc:spChg chg="mod">
          <ac:chgData name="Johnson, Kathy" userId="S::kjohnson@gwinnetttech.edu::bc454295-a45c-4866-b0f4-dd150e906dc9" providerId="AD" clId="Web-{0FDEFCB2-7FDE-43DD-775F-6114ACF4BFB6}" dt="2023-10-31T18:34:10.862" v="5" actId="20577"/>
          <ac:spMkLst>
            <pc:docMk/>
            <pc:sldMk cId="0" sldId="335"/>
            <ac:spMk id="61442" creationId="{463A037B-B85B-4498-ABCA-93BF7526E49E}"/>
          </ac:spMkLst>
        </pc:spChg>
      </pc:sldChg>
      <pc:sldChg chg="modSp">
        <pc:chgData name="Johnson, Kathy" userId="S::kjohnson@gwinnetttech.edu::bc454295-a45c-4866-b0f4-dd150e906dc9" providerId="AD" clId="Web-{0FDEFCB2-7FDE-43DD-775F-6114ACF4BFB6}" dt="2023-10-31T18:32:23.454" v="0" actId="14100"/>
        <pc:sldMkLst>
          <pc:docMk/>
          <pc:sldMk cId="0" sldId="367"/>
        </pc:sldMkLst>
        <pc:spChg chg="mod">
          <ac:chgData name="Johnson, Kathy" userId="S::kjohnson@gwinnetttech.edu::bc454295-a45c-4866-b0f4-dd150e906dc9" providerId="AD" clId="Web-{0FDEFCB2-7FDE-43DD-775F-6114ACF4BFB6}" dt="2023-10-31T18:32:23.454" v="0" actId="14100"/>
          <ac:spMkLst>
            <pc:docMk/>
            <pc:sldMk cId="0" sldId="367"/>
            <ac:spMk id="48146" creationId="{32C5FE37-D45B-477A-8B52-8E0D0F698C80}"/>
          </ac:spMkLst>
        </pc:spChg>
      </pc:sldChg>
      <pc:sldChg chg="modSp">
        <pc:chgData name="Johnson, Kathy" userId="S::kjohnson@gwinnetttech.edu::bc454295-a45c-4866-b0f4-dd150e906dc9" providerId="AD" clId="Web-{0FDEFCB2-7FDE-43DD-775F-6114ACF4BFB6}" dt="2023-10-31T18:34:19.112" v="8" actId="20577"/>
        <pc:sldMkLst>
          <pc:docMk/>
          <pc:sldMk cId="0" sldId="400"/>
        </pc:sldMkLst>
        <pc:spChg chg="mod">
          <ac:chgData name="Johnson, Kathy" userId="S::kjohnson@gwinnetttech.edu::bc454295-a45c-4866-b0f4-dd150e906dc9" providerId="AD" clId="Web-{0FDEFCB2-7FDE-43DD-775F-6114ACF4BFB6}" dt="2023-10-31T18:34:19.112" v="8" actId="20577"/>
          <ac:spMkLst>
            <pc:docMk/>
            <pc:sldMk cId="0" sldId="400"/>
            <ac:spMk id="62466" creationId="{7540C051-ECBE-40F2-9C97-62E5B2AA20A7}"/>
          </ac:spMkLst>
        </pc:spChg>
      </pc:sldChg>
    </pc:docChg>
  </pc:docChgLst>
  <pc:docChgLst>
    <pc:chgData name="Johnson, Kathy" userId="S::kjohnson@gwinnetttech.edu::bc454295-a45c-4866-b0f4-dd150e906dc9" providerId="AD" clId="Web-{6B98BCD0-381B-4A62-B563-252C92FD0B3D}"/>
    <pc:docChg chg="addSld modSld">
      <pc:chgData name="Johnson, Kathy" userId="S::kjohnson@gwinnetttech.edu::bc454295-a45c-4866-b0f4-dd150e906dc9" providerId="AD" clId="Web-{6B98BCD0-381B-4A62-B563-252C92FD0B3D}" dt="2022-11-01T01:39:56.379" v="70" actId="20577"/>
      <pc:docMkLst>
        <pc:docMk/>
      </pc:docMkLst>
      <pc:sldChg chg="modSp">
        <pc:chgData name="Johnson, Kathy" userId="S::kjohnson@gwinnetttech.edu::bc454295-a45c-4866-b0f4-dd150e906dc9" providerId="AD" clId="Web-{6B98BCD0-381B-4A62-B563-252C92FD0B3D}" dt="2022-11-01T01:26:01.752" v="20" actId="20577"/>
        <pc:sldMkLst>
          <pc:docMk/>
          <pc:sldMk cId="0" sldId="291"/>
        </pc:sldMkLst>
        <pc:spChg chg="mod">
          <ac:chgData name="Johnson, Kathy" userId="S::kjohnson@gwinnetttech.edu::bc454295-a45c-4866-b0f4-dd150e906dc9" providerId="AD" clId="Web-{6B98BCD0-381B-4A62-B563-252C92FD0B3D}" dt="2022-11-01T01:26:01.752" v="20" actId="20577"/>
          <ac:spMkLst>
            <pc:docMk/>
            <pc:sldMk cId="0" sldId="291"/>
            <ac:spMk id="25603" creationId="{5534C4CD-F346-4C5E-934E-0F9AAF13ADF1}"/>
          </ac:spMkLst>
        </pc:spChg>
      </pc:sldChg>
      <pc:sldChg chg="modSp">
        <pc:chgData name="Johnson, Kathy" userId="S::kjohnson@gwinnetttech.edu::bc454295-a45c-4866-b0f4-dd150e906dc9" providerId="AD" clId="Web-{6B98BCD0-381B-4A62-B563-252C92FD0B3D}" dt="2022-11-01T01:39:56.379" v="70" actId="20577"/>
        <pc:sldMkLst>
          <pc:docMk/>
          <pc:sldMk cId="0" sldId="299"/>
        </pc:sldMkLst>
        <pc:spChg chg="mod">
          <ac:chgData name="Johnson, Kathy" userId="S::kjohnson@gwinnetttech.edu::bc454295-a45c-4866-b0f4-dd150e906dc9" providerId="AD" clId="Web-{6B98BCD0-381B-4A62-B563-252C92FD0B3D}" dt="2022-11-01T01:39:56.379" v="70" actId="20577"/>
          <ac:spMkLst>
            <pc:docMk/>
            <pc:sldMk cId="0" sldId="299"/>
            <ac:spMk id="33795" creationId="{6DBD56F1-BE3C-49DD-93A0-3FBFAC2B07AB}"/>
          </ac:spMkLst>
        </pc:spChg>
      </pc:sldChg>
      <pc:sldChg chg="modSp">
        <pc:chgData name="Johnson, Kathy" userId="S::kjohnson@gwinnetttech.edu::bc454295-a45c-4866-b0f4-dd150e906dc9" providerId="AD" clId="Web-{6B98BCD0-381B-4A62-B563-252C92FD0B3D}" dt="2022-11-01T01:21:49.872" v="18" actId="20577"/>
        <pc:sldMkLst>
          <pc:docMk/>
          <pc:sldMk cId="3784915185" sldId="410"/>
        </pc:sldMkLst>
        <pc:graphicFrameChg chg="modGraphic">
          <ac:chgData name="Johnson, Kathy" userId="S::kjohnson@gwinnetttech.edu::bc454295-a45c-4866-b0f4-dd150e906dc9" providerId="AD" clId="Web-{6B98BCD0-381B-4A62-B563-252C92FD0B3D}" dt="2022-11-01T01:21:49.872" v="18" actId="20577"/>
          <ac:graphicFrameMkLst>
            <pc:docMk/>
            <pc:sldMk cId="3784915185" sldId="410"/>
            <ac:graphicFrameMk id="5" creationId="{35222C22-D189-4DDB-9B95-69CF5A5C2346}"/>
          </ac:graphicFrameMkLst>
        </pc:graphicFrameChg>
      </pc:sldChg>
      <pc:sldChg chg="addSp delSp modSp new mod setBg">
        <pc:chgData name="Johnson, Kathy" userId="S::kjohnson@gwinnetttech.edu::bc454295-a45c-4866-b0f4-dd150e906dc9" providerId="AD" clId="Web-{6B98BCD0-381B-4A62-B563-252C92FD0B3D}" dt="2022-11-01T01:18:45.571" v="9"/>
        <pc:sldMkLst>
          <pc:docMk/>
          <pc:sldMk cId="4250880587" sldId="424"/>
        </pc:sldMkLst>
        <pc:spChg chg="mod">
          <ac:chgData name="Johnson, Kathy" userId="S::kjohnson@gwinnetttech.edu::bc454295-a45c-4866-b0f4-dd150e906dc9" providerId="AD" clId="Web-{6B98BCD0-381B-4A62-B563-252C92FD0B3D}" dt="2022-11-01T01:18:45.571" v="9"/>
          <ac:spMkLst>
            <pc:docMk/>
            <pc:sldMk cId="4250880587" sldId="424"/>
            <ac:spMk id="2" creationId="{330D9E45-6B59-4AAC-3CED-7EB70BB01484}"/>
          </ac:spMkLst>
        </pc:spChg>
        <pc:spChg chg="del">
          <ac:chgData name="Johnson, Kathy" userId="S::kjohnson@gwinnetttech.edu::bc454295-a45c-4866-b0f4-dd150e906dc9" providerId="AD" clId="Web-{6B98BCD0-381B-4A62-B563-252C92FD0B3D}" dt="2022-11-01T01:18:33.664" v="8"/>
          <ac:spMkLst>
            <pc:docMk/>
            <pc:sldMk cId="4250880587" sldId="424"/>
            <ac:spMk id="3" creationId="{FE799741-29A9-FC10-7283-A640AC340375}"/>
          </ac:spMkLst>
        </pc:spChg>
        <pc:spChg chg="add">
          <ac:chgData name="Johnson, Kathy" userId="S::kjohnson@gwinnetttech.edu::bc454295-a45c-4866-b0f4-dd150e906dc9" providerId="AD" clId="Web-{6B98BCD0-381B-4A62-B563-252C92FD0B3D}" dt="2022-11-01T01:18:45.571" v="9"/>
          <ac:spMkLst>
            <pc:docMk/>
            <pc:sldMk cId="4250880587" sldId="424"/>
            <ac:spMk id="9" creationId="{D4771268-CB57-404A-9271-370EB28F6090}"/>
          </ac:spMkLst>
        </pc:spChg>
        <pc:picChg chg="add mod ord">
          <ac:chgData name="Johnson, Kathy" userId="S::kjohnson@gwinnetttech.edu::bc454295-a45c-4866-b0f4-dd150e906dc9" providerId="AD" clId="Web-{6B98BCD0-381B-4A62-B563-252C92FD0B3D}" dt="2022-11-01T01:18:45.571" v="9"/>
          <ac:picMkLst>
            <pc:docMk/>
            <pc:sldMk cId="4250880587" sldId="424"/>
            <ac:picMk id="4" creationId="{70266FF1-D68A-43FA-B8A9-960A65AAFD9B}"/>
          </ac:picMkLst>
        </pc:picChg>
      </pc:sldChg>
    </pc:docChg>
  </pc:docChgLst>
  <pc:docChgLst>
    <pc:chgData name="Johnson, Kathy" userId="S::kjohnson@gwinnetttech.edu::bc454295-a45c-4866-b0f4-dd150e906dc9" providerId="AD" clId="Web-{018D38CD-D8E7-AC91-7AF0-7419E72F31A5}"/>
    <pc:docChg chg="addSld delSld modSld">
      <pc:chgData name="Johnson, Kathy" userId="S::kjohnson@gwinnetttech.edu::bc454295-a45c-4866-b0f4-dd150e906dc9" providerId="AD" clId="Web-{018D38CD-D8E7-AC91-7AF0-7419E72F31A5}" dt="2020-10-05T22:23:37.127" v="511"/>
      <pc:docMkLst>
        <pc:docMk/>
      </pc:docMkLst>
      <pc:sldChg chg="modSp del">
        <pc:chgData name="Johnson, Kathy" userId="S::kjohnson@gwinnetttech.edu::bc454295-a45c-4866-b0f4-dd150e906dc9" providerId="AD" clId="Web-{018D38CD-D8E7-AC91-7AF0-7419E72F31A5}" dt="2020-10-05T20:55:55.828" v="355"/>
        <pc:sldMkLst>
          <pc:docMk/>
          <pc:sldMk cId="0" sldId="259"/>
        </pc:sldMkLst>
        <pc:spChg chg="mod">
          <ac:chgData name="Johnson, Kathy" userId="S::kjohnson@gwinnetttech.edu::bc454295-a45c-4866-b0f4-dd150e906dc9" providerId="AD" clId="Web-{018D38CD-D8E7-AC91-7AF0-7419E72F31A5}" dt="2020-10-05T20:52:16.932" v="211" actId="20577"/>
          <ac:spMkLst>
            <pc:docMk/>
            <pc:sldMk cId="0" sldId="259"/>
            <ac:spMk id="11316" creationId="{F0D6D206-8D7E-4EA8-A4FE-182F92E88B47}"/>
          </ac:spMkLst>
        </pc:spChg>
      </pc:sldChg>
      <pc:sldChg chg="modSp">
        <pc:chgData name="Johnson, Kathy" userId="S::kjohnson@gwinnetttech.edu::bc454295-a45c-4866-b0f4-dd150e906dc9" providerId="AD" clId="Web-{018D38CD-D8E7-AC91-7AF0-7419E72F31A5}" dt="2020-10-05T21:05:12.748" v="382" actId="20577"/>
        <pc:sldMkLst>
          <pc:docMk/>
          <pc:sldMk cId="0" sldId="260"/>
        </pc:sldMkLst>
        <pc:spChg chg="mod">
          <ac:chgData name="Johnson, Kathy" userId="S::kjohnson@gwinnetttech.edu::bc454295-a45c-4866-b0f4-dd150e906dc9" providerId="AD" clId="Web-{018D38CD-D8E7-AC91-7AF0-7419E72F31A5}" dt="2020-10-05T21:05:12.748" v="382" actId="20577"/>
          <ac:spMkLst>
            <pc:docMk/>
            <pc:sldMk cId="0" sldId="260"/>
            <ac:spMk id="15363" creationId="{247F96D0-A9D3-4226-9951-3348CC8218B3}"/>
          </ac:spMkLst>
        </pc:spChg>
      </pc:sldChg>
      <pc:sldChg chg="delSp modSp">
        <pc:chgData name="Johnson, Kathy" userId="S::kjohnson@gwinnetttech.edu::bc454295-a45c-4866-b0f4-dd150e906dc9" providerId="AD" clId="Web-{018D38CD-D8E7-AC91-7AF0-7419E72F31A5}" dt="2020-10-05T22:16:46.382" v="476" actId="14100"/>
        <pc:sldMkLst>
          <pc:docMk/>
          <pc:sldMk cId="0" sldId="272"/>
        </pc:sldMkLst>
        <pc:spChg chg="del">
          <ac:chgData name="Johnson, Kathy" userId="S::kjohnson@gwinnetttech.edu::bc454295-a45c-4866-b0f4-dd150e906dc9" providerId="AD" clId="Web-{018D38CD-D8E7-AC91-7AF0-7419E72F31A5}" dt="2020-10-05T22:15:09.224" v="467"/>
          <ac:spMkLst>
            <pc:docMk/>
            <pc:sldMk cId="0" sldId="272"/>
            <ac:spMk id="158723" creationId="{C7351376-9434-4A45-8CDE-7272A27A2C27}"/>
          </ac:spMkLst>
        </pc:spChg>
        <pc:graphicFrameChg chg="mod">
          <ac:chgData name="Johnson, Kathy" userId="S::kjohnson@gwinnetttech.edu::bc454295-a45c-4866-b0f4-dd150e906dc9" providerId="AD" clId="Web-{018D38CD-D8E7-AC91-7AF0-7419E72F31A5}" dt="2020-10-05T22:16:46.382" v="476" actId="14100"/>
          <ac:graphicFrameMkLst>
            <pc:docMk/>
            <pc:sldMk cId="0" sldId="272"/>
            <ac:graphicFrameMk id="158722" creationId="{3D57D843-6786-4AB6-A66B-C45154DF60AC}"/>
          </ac:graphicFrameMkLst>
        </pc:graphicFrameChg>
      </pc:sldChg>
      <pc:sldChg chg="addSp delSp modSp mod setBg setClrOvrMap">
        <pc:chgData name="Johnson, Kathy" userId="S::kjohnson@gwinnetttech.edu::bc454295-a45c-4866-b0f4-dd150e906dc9" providerId="AD" clId="Web-{018D38CD-D8E7-AC91-7AF0-7419E72F31A5}" dt="2020-10-05T22:23:32.643" v="510"/>
        <pc:sldMkLst>
          <pc:docMk/>
          <pc:sldMk cId="0" sldId="277"/>
        </pc:sldMkLst>
        <pc:spChg chg="add del">
          <ac:chgData name="Johnson, Kathy" userId="S::kjohnson@gwinnetttech.edu::bc454295-a45c-4866-b0f4-dd150e906dc9" providerId="AD" clId="Web-{018D38CD-D8E7-AC91-7AF0-7419E72F31A5}" dt="2020-10-05T22:23:32.643" v="510"/>
          <ac:spMkLst>
            <pc:docMk/>
            <pc:sldMk cId="0" sldId="277"/>
            <ac:spMk id="136" creationId="{2CB6C291-6CAF-46DF-ACFF-AADF0FD03F58}"/>
          </ac:spMkLst>
        </pc:spChg>
        <pc:spChg chg="add del">
          <ac:chgData name="Johnson, Kathy" userId="S::kjohnson@gwinnetttech.edu::bc454295-a45c-4866-b0f4-dd150e906dc9" providerId="AD" clId="Web-{018D38CD-D8E7-AC91-7AF0-7419E72F31A5}" dt="2020-10-05T22:23:32.643" v="510"/>
          <ac:spMkLst>
            <pc:docMk/>
            <pc:sldMk cId="0" sldId="277"/>
            <ac:spMk id="138" creationId="{4735DC46-5663-471D-AADB-81E00E65BCC6}"/>
          </ac:spMkLst>
        </pc:spChg>
        <pc:spChg chg="add">
          <ac:chgData name="Johnson, Kathy" userId="S::kjohnson@gwinnetttech.edu::bc454295-a45c-4866-b0f4-dd150e906dc9" providerId="AD" clId="Web-{018D38CD-D8E7-AC91-7AF0-7419E72F31A5}" dt="2020-10-05T22:23:32.643" v="510"/>
          <ac:spMkLst>
            <pc:docMk/>
            <pc:sldMk cId="0" sldId="277"/>
            <ac:spMk id="200" creationId="{2CB6C291-6CAF-46DF-ACFF-AADF0FD03F58}"/>
          </ac:spMkLst>
        </pc:spChg>
        <pc:spChg chg="add">
          <ac:chgData name="Johnson, Kathy" userId="S::kjohnson@gwinnetttech.edu::bc454295-a45c-4866-b0f4-dd150e906dc9" providerId="AD" clId="Web-{018D38CD-D8E7-AC91-7AF0-7419E72F31A5}" dt="2020-10-05T22:23:32.643" v="510"/>
          <ac:spMkLst>
            <pc:docMk/>
            <pc:sldMk cId="0" sldId="277"/>
            <ac:spMk id="202" creationId="{4735DC46-5663-471D-AADB-81E00E65BCC6}"/>
          </ac:spMkLst>
        </pc:spChg>
        <pc:spChg chg="mod">
          <ac:chgData name="Johnson, Kathy" userId="S::kjohnson@gwinnetttech.edu::bc454295-a45c-4866-b0f4-dd150e906dc9" providerId="AD" clId="Web-{018D38CD-D8E7-AC91-7AF0-7419E72F31A5}" dt="2020-10-05T22:19:32.683" v="481"/>
          <ac:spMkLst>
            <pc:docMk/>
            <pc:sldMk cId="0" sldId="277"/>
            <ac:spMk id="117762" creationId="{4630B825-CFD7-49F2-90E3-F01189BA155E}"/>
          </ac:spMkLst>
        </pc:spChg>
        <pc:spChg chg="mod">
          <ac:chgData name="Johnson, Kathy" userId="S::kjohnson@gwinnetttech.edu::bc454295-a45c-4866-b0f4-dd150e906dc9" providerId="AD" clId="Web-{018D38CD-D8E7-AC91-7AF0-7419E72F31A5}" dt="2020-10-05T22:19:32.683" v="481"/>
          <ac:spMkLst>
            <pc:docMk/>
            <pc:sldMk cId="0" sldId="277"/>
            <ac:spMk id="160771" creationId="{87A32170-D91C-4495-8B2F-0BBB90050C9E}"/>
          </ac:spMkLst>
        </pc:spChg>
        <pc:picChg chg="add del">
          <ac:chgData name="Johnson, Kathy" userId="S::kjohnson@gwinnetttech.edu::bc454295-a45c-4866-b0f4-dd150e906dc9" providerId="AD" clId="Web-{018D38CD-D8E7-AC91-7AF0-7419E72F31A5}" dt="2020-10-05T22:23:32.643" v="510"/>
          <ac:picMkLst>
            <pc:docMk/>
            <pc:sldMk cId="0" sldId="277"/>
            <ac:picMk id="140" creationId="{595E59CC-7059-4455-9789-EDFBBE8F5A98}"/>
          </ac:picMkLst>
        </pc:picChg>
        <pc:picChg chg="add">
          <ac:chgData name="Johnson, Kathy" userId="S::kjohnson@gwinnetttech.edu::bc454295-a45c-4866-b0f4-dd150e906dc9" providerId="AD" clId="Web-{018D38CD-D8E7-AC91-7AF0-7419E72F31A5}" dt="2020-10-05T22:23:32.643" v="510"/>
          <ac:picMkLst>
            <pc:docMk/>
            <pc:sldMk cId="0" sldId="277"/>
            <ac:picMk id="204" creationId="{595E59CC-7059-4455-9789-EDFBBE8F5A98}"/>
          </ac:picMkLst>
        </pc:picChg>
      </pc:sldChg>
      <pc:sldChg chg="addSp delSp modSp">
        <pc:chgData name="Johnson, Kathy" userId="S::kjohnson@gwinnetttech.edu::bc454295-a45c-4866-b0f4-dd150e906dc9" providerId="AD" clId="Web-{018D38CD-D8E7-AC91-7AF0-7419E72F31A5}" dt="2020-10-05T21:15:37.357" v="391" actId="14100"/>
        <pc:sldMkLst>
          <pc:docMk/>
          <pc:sldMk cId="0" sldId="289"/>
        </pc:sldMkLst>
        <pc:spChg chg="add del">
          <ac:chgData name="Johnson, Kathy" userId="S::kjohnson@gwinnetttech.edu::bc454295-a45c-4866-b0f4-dd150e906dc9" providerId="AD" clId="Web-{018D38CD-D8E7-AC91-7AF0-7419E72F31A5}" dt="2020-10-05T21:09:12.535" v="389"/>
          <ac:spMkLst>
            <pc:docMk/>
            <pc:sldMk cId="0" sldId="289"/>
            <ac:spMk id="145" creationId="{3873B707-463F-40B0-8227-E8CC6C67EB25}"/>
          </ac:spMkLst>
        </pc:spChg>
        <pc:spChg chg="add del">
          <ac:chgData name="Johnson, Kathy" userId="S::kjohnson@gwinnetttech.edu::bc454295-a45c-4866-b0f4-dd150e906dc9" providerId="AD" clId="Web-{018D38CD-D8E7-AC91-7AF0-7419E72F31A5}" dt="2020-10-05T21:09:12.535" v="389"/>
          <ac:spMkLst>
            <pc:docMk/>
            <pc:sldMk cId="0" sldId="289"/>
            <ac:spMk id="147" creationId="{C13237C8-E62C-4F0D-A318-BD6FB6C2D138}"/>
          </ac:spMkLst>
        </pc:spChg>
        <pc:spChg chg="add del">
          <ac:chgData name="Johnson, Kathy" userId="S::kjohnson@gwinnetttech.edu::bc454295-a45c-4866-b0f4-dd150e906dc9" providerId="AD" clId="Web-{018D38CD-D8E7-AC91-7AF0-7419E72F31A5}" dt="2020-10-05T21:09:12.535" v="389"/>
          <ac:spMkLst>
            <pc:docMk/>
            <pc:sldMk cId="0" sldId="289"/>
            <ac:spMk id="149" creationId="{19C9EAEA-39D0-4B0E-A0EB-51E7B26740B1}"/>
          </ac:spMkLst>
        </pc:spChg>
        <pc:spChg chg="del">
          <ac:chgData name="Johnson, Kathy" userId="S::kjohnson@gwinnetttech.edu::bc454295-a45c-4866-b0f4-dd150e906dc9" providerId="AD" clId="Web-{018D38CD-D8E7-AC91-7AF0-7419E72F31A5}" dt="2020-10-05T21:08:47.175" v="386"/>
          <ac:spMkLst>
            <pc:docMk/>
            <pc:sldMk cId="0" sldId="289"/>
            <ac:spMk id="201" creationId="{AFA67CD3-AB4E-4A7A-BEB8-53C445D8C44E}"/>
          </ac:spMkLst>
        </pc:spChg>
        <pc:spChg chg="del">
          <ac:chgData name="Johnson, Kathy" userId="S::kjohnson@gwinnetttech.edu::bc454295-a45c-4866-b0f4-dd150e906dc9" providerId="AD" clId="Web-{018D38CD-D8E7-AC91-7AF0-7419E72F31A5}" dt="2020-10-05T21:08:47.175" v="386"/>
          <ac:spMkLst>
            <pc:docMk/>
            <pc:sldMk cId="0" sldId="289"/>
            <ac:spMk id="205" creationId="{339C8D78-A644-462F-B674-F440635E5353}"/>
          </ac:spMkLst>
        </pc:spChg>
        <pc:spChg chg="add del">
          <ac:chgData name="Johnson, Kathy" userId="S::kjohnson@gwinnetttech.edu::bc454295-a45c-4866-b0f4-dd150e906dc9" providerId="AD" clId="Web-{018D38CD-D8E7-AC91-7AF0-7419E72F31A5}" dt="2020-10-05T21:09:12.535" v="390"/>
          <ac:spMkLst>
            <pc:docMk/>
            <pc:sldMk cId="0" sldId="289"/>
            <ac:spMk id="256" creationId="{5E39A796-BE83-48B1-B33F-35C4A32AAB57}"/>
          </ac:spMkLst>
        </pc:spChg>
        <pc:spChg chg="add del">
          <ac:chgData name="Johnson, Kathy" userId="S::kjohnson@gwinnetttech.edu::bc454295-a45c-4866-b0f4-dd150e906dc9" providerId="AD" clId="Web-{018D38CD-D8E7-AC91-7AF0-7419E72F31A5}" dt="2020-10-05T21:09:12.535" v="390"/>
          <ac:spMkLst>
            <pc:docMk/>
            <pc:sldMk cId="0" sldId="289"/>
            <ac:spMk id="257" creationId="{72F84B47-E267-4194-8194-831DB7B5547F}"/>
          </ac:spMkLst>
        </pc:spChg>
        <pc:spChg chg="mod">
          <ac:chgData name="Johnson, Kathy" userId="S::kjohnson@gwinnetttech.edu::bc454295-a45c-4866-b0f4-dd150e906dc9" providerId="AD" clId="Web-{018D38CD-D8E7-AC91-7AF0-7419E72F31A5}" dt="2020-10-05T21:09:12.535" v="389"/>
          <ac:spMkLst>
            <pc:docMk/>
            <pc:sldMk cId="0" sldId="289"/>
            <ac:spMk id="14338" creationId="{0F53CAAE-BF35-4F67-823E-D59B2B2521C9}"/>
          </ac:spMkLst>
        </pc:spChg>
        <pc:spChg chg="mod">
          <ac:chgData name="Johnson, Kathy" userId="S::kjohnson@gwinnetttech.edu::bc454295-a45c-4866-b0f4-dd150e906dc9" providerId="AD" clId="Web-{018D38CD-D8E7-AC91-7AF0-7419E72F31A5}" dt="2020-10-05T21:15:37.357" v="391" actId="14100"/>
          <ac:spMkLst>
            <pc:docMk/>
            <pc:sldMk cId="0" sldId="289"/>
            <ac:spMk id="23555" creationId="{FB34BFCD-FAB3-4AD6-842F-5B122CFF1410}"/>
          </ac:spMkLst>
        </pc:spChg>
        <pc:spChg chg="add del">
          <ac:chgData name="Johnson, Kathy" userId="S::kjohnson@gwinnetttech.edu::bc454295-a45c-4866-b0f4-dd150e906dc9" providerId="AD" clId="Web-{018D38CD-D8E7-AC91-7AF0-7419E72F31A5}" dt="2020-10-05T21:09:12.535" v="389"/>
          <ac:spMkLst>
            <pc:docMk/>
            <pc:sldMk cId="0" sldId="289"/>
            <ac:spMk id="23558" creationId="{201CC55D-ED54-4C5C-95E6-10947BD1103B}"/>
          </ac:spMkLst>
        </pc:spChg>
        <pc:spChg chg="add">
          <ac:chgData name="Johnson, Kathy" userId="S::kjohnson@gwinnetttech.edu::bc454295-a45c-4866-b0f4-dd150e906dc9" providerId="AD" clId="Web-{018D38CD-D8E7-AC91-7AF0-7419E72F31A5}" dt="2020-10-05T21:09:12.535" v="390"/>
          <ac:spMkLst>
            <pc:docMk/>
            <pc:sldMk cId="0" sldId="289"/>
            <ac:spMk id="23559" creationId="{5E39A796-BE83-48B1-B33F-35C4A32AAB57}"/>
          </ac:spMkLst>
        </pc:spChg>
        <pc:spChg chg="add">
          <ac:chgData name="Johnson, Kathy" userId="S::kjohnson@gwinnetttech.edu::bc454295-a45c-4866-b0f4-dd150e906dc9" providerId="AD" clId="Web-{018D38CD-D8E7-AC91-7AF0-7419E72F31A5}" dt="2020-10-05T21:09:12.535" v="390"/>
          <ac:spMkLst>
            <pc:docMk/>
            <pc:sldMk cId="0" sldId="289"/>
            <ac:spMk id="23560" creationId="{72F84B47-E267-4194-8194-831DB7B5547F}"/>
          </ac:spMkLst>
        </pc:spChg>
        <pc:grpChg chg="add del">
          <ac:chgData name="Johnson, Kathy" userId="S::kjohnson@gwinnetttech.edu::bc454295-a45c-4866-b0f4-dd150e906dc9" providerId="AD" clId="Web-{018D38CD-D8E7-AC91-7AF0-7419E72F31A5}" dt="2020-10-05T21:09:12.535" v="389"/>
          <ac:grpSpMkLst>
            <pc:docMk/>
            <pc:sldMk cId="0" sldId="289"/>
            <ac:grpSpMk id="141" creationId="{1DE889C7-FAD6-4397-98E2-05D503484459}"/>
          </ac:grpSpMkLst>
        </pc:grpChg>
        <pc:picChg chg="del">
          <ac:chgData name="Johnson, Kathy" userId="S::kjohnson@gwinnetttech.edu::bc454295-a45c-4866-b0f4-dd150e906dc9" providerId="AD" clId="Web-{018D38CD-D8E7-AC91-7AF0-7419E72F31A5}" dt="2020-10-05T21:08:47.175" v="386"/>
          <ac:picMkLst>
            <pc:docMk/>
            <pc:sldMk cId="0" sldId="289"/>
            <ac:picMk id="203" creationId="{07CF545F-9C2E-4446-97CD-AD92990C2B68}"/>
          </ac:picMkLst>
        </pc:picChg>
        <pc:picChg chg="mod">
          <ac:chgData name="Johnson, Kathy" userId="S::kjohnson@gwinnetttech.edu::bc454295-a45c-4866-b0f4-dd150e906dc9" providerId="AD" clId="Web-{018D38CD-D8E7-AC91-7AF0-7419E72F31A5}" dt="2020-10-05T21:09:12.535" v="389"/>
          <ac:picMkLst>
            <pc:docMk/>
            <pc:sldMk cId="0" sldId="289"/>
            <ac:picMk id="23556" creationId="{F23BFF47-446D-491C-9D24-88A6D9A72043}"/>
          </ac:picMkLst>
        </pc:picChg>
      </pc:sldChg>
      <pc:sldChg chg="modSp">
        <pc:chgData name="Johnson, Kathy" userId="S::kjohnson@gwinnetttech.edu::bc454295-a45c-4866-b0f4-dd150e906dc9" providerId="AD" clId="Web-{018D38CD-D8E7-AC91-7AF0-7419E72F31A5}" dt="2020-10-05T21:40:48.206" v="392" actId="20577"/>
        <pc:sldMkLst>
          <pc:docMk/>
          <pc:sldMk cId="0" sldId="301"/>
        </pc:sldMkLst>
        <pc:spChg chg="mod">
          <ac:chgData name="Johnson, Kathy" userId="S::kjohnson@gwinnetttech.edu::bc454295-a45c-4866-b0f4-dd150e906dc9" providerId="AD" clId="Web-{018D38CD-D8E7-AC91-7AF0-7419E72F31A5}" dt="2020-10-05T21:40:48.206" v="392" actId="20577"/>
          <ac:spMkLst>
            <pc:docMk/>
            <pc:sldMk cId="0" sldId="301"/>
            <ac:spMk id="39939" creationId="{8D2ED58B-E357-42CB-AD37-687DA9EF1E31}"/>
          </ac:spMkLst>
        </pc:spChg>
      </pc:sldChg>
      <pc:sldChg chg="modSp">
        <pc:chgData name="Johnson, Kathy" userId="S::kjohnson@gwinnetttech.edu::bc454295-a45c-4866-b0f4-dd150e906dc9" providerId="AD" clId="Web-{018D38CD-D8E7-AC91-7AF0-7419E72F31A5}" dt="2020-10-05T21:52:31.754" v="411" actId="20577"/>
        <pc:sldMkLst>
          <pc:docMk/>
          <pc:sldMk cId="0" sldId="314"/>
        </pc:sldMkLst>
        <pc:spChg chg="mod">
          <ac:chgData name="Johnson, Kathy" userId="S::kjohnson@gwinnetttech.edu::bc454295-a45c-4866-b0f4-dd150e906dc9" providerId="AD" clId="Web-{018D38CD-D8E7-AC91-7AF0-7419E72F31A5}" dt="2020-10-05T21:52:31.754" v="411" actId="20577"/>
          <ac:spMkLst>
            <pc:docMk/>
            <pc:sldMk cId="0" sldId="314"/>
            <ac:spMk id="40962" creationId="{4449FAF1-22BB-437E-A1AF-30EA2935F9FE}"/>
          </ac:spMkLst>
        </pc:spChg>
      </pc:sldChg>
      <pc:sldChg chg="addSp delSp modSp mod setClrOvrMap">
        <pc:chgData name="Johnson, Kathy" userId="S::kjohnson@gwinnetttech.edu::bc454295-a45c-4866-b0f4-dd150e906dc9" providerId="AD" clId="Web-{018D38CD-D8E7-AC91-7AF0-7419E72F31A5}" dt="2020-10-05T22:21:13.889" v="486"/>
        <pc:sldMkLst>
          <pc:docMk/>
          <pc:sldMk cId="0" sldId="316"/>
        </pc:sldMkLst>
        <pc:spChg chg="del">
          <ac:chgData name="Johnson, Kathy" userId="S::kjohnson@gwinnetttech.edu::bc454295-a45c-4866-b0f4-dd150e906dc9" providerId="AD" clId="Web-{018D38CD-D8E7-AC91-7AF0-7419E72F31A5}" dt="2020-10-05T22:20:49.607" v="483"/>
          <ac:spMkLst>
            <pc:docMk/>
            <pc:sldMk cId="0" sldId="316"/>
            <ac:spMk id="136" creationId="{3B854194-185D-494D-905C-7C7CB2E30F6E}"/>
          </ac:spMkLst>
        </pc:spChg>
        <pc:spChg chg="del">
          <ac:chgData name="Johnson, Kathy" userId="S::kjohnson@gwinnetttech.edu::bc454295-a45c-4866-b0f4-dd150e906dc9" providerId="AD" clId="Web-{018D38CD-D8E7-AC91-7AF0-7419E72F31A5}" dt="2020-10-05T22:20:49.607" v="483"/>
          <ac:spMkLst>
            <pc:docMk/>
            <pc:sldMk cId="0" sldId="316"/>
            <ac:spMk id="138" creationId="{B4F5FA0D-0104-4987-8241-EFF7C85B88DE}"/>
          </ac:spMkLst>
        </pc:spChg>
        <pc:spChg chg="add">
          <ac:chgData name="Johnson, Kathy" userId="S::kjohnson@gwinnetttech.edu::bc454295-a45c-4866-b0f4-dd150e906dc9" providerId="AD" clId="Web-{018D38CD-D8E7-AC91-7AF0-7419E72F31A5}" dt="2020-10-05T22:21:13.889" v="486"/>
          <ac:spMkLst>
            <pc:docMk/>
            <pc:sldMk cId="0" sldId="316"/>
            <ac:spMk id="139" creationId="{2CB6C291-6CAF-46DF-ACFF-AADF0FD03F58}"/>
          </ac:spMkLst>
        </pc:spChg>
        <pc:spChg chg="add">
          <ac:chgData name="Johnson, Kathy" userId="S::kjohnson@gwinnetttech.edu::bc454295-a45c-4866-b0f4-dd150e906dc9" providerId="AD" clId="Web-{018D38CD-D8E7-AC91-7AF0-7419E72F31A5}" dt="2020-10-05T22:21:13.889" v="486"/>
          <ac:spMkLst>
            <pc:docMk/>
            <pc:sldMk cId="0" sldId="316"/>
            <ac:spMk id="141" creationId="{4735DC46-5663-471D-AADB-81E00E65BCC6}"/>
          </ac:spMkLst>
        </pc:spChg>
        <pc:spChg chg="add del">
          <ac:chgData name="Johnson, Kathy" userId="S::kjohnson@gwinnetttech.edu::bc454295-a45c-4866-b0f4-dd150e906dc9" providerId="AD" clId="Web-{018D38CD-D8E7-AC91-7AF0-7419E72F31A5}" dt="2020-10-05T22:21:13.889" v="486"/>
          <ac:spMkLst>
            <pc:docMk/>
            <pc:sldMk cId="0" sldId="316"/>
            <ac:spMk id="200" creationId="{2CB6C291-6CAF-46DF-ACFF-AADF0FD03F58}"/>
          </ac:spMkLst>
        </pc:spChg>
        <pc:spChg chg="add del">
          <ac:chgData name="Johnson, Kathy" userId="S::kjohnson@gwinnetttech.edu::bc454295-a45c-4866-b0f4-dd150e906dc9" providerId="AD" clId="Web-{018D38CD-D8E7-AC91-7AF0-7419E72F31A5}" dt="2020-10-05T22:21:13.889" v="486"/>
          <ac:spMkLst>
            <pc:docMk/>
            <pc:sldMk cId="0" sldId="316"/>
            <ac:spMk id="202" creationId="{4735DC46-5663-471D-AADB-81E00E65BCC6}"/>
          </ac:spMkLst>
        </pc:spChg>
        <pc:spChg chg="mod">
          <ac:chgData name="Johnson, Kathy" userId="S::kjohnson@gwinnetttech.edu::bc454295-a45c-4866-b0f4-dd150e906dc9" providerId="AD" clId="Web-{018D38CD-D8E7-AC91-7AF0-7419E72F31A5}" dt="2020-10-05T22:20:49.607" v="483"/>
          <ac:spMkLst>
            <pc:docMk/>
            <pc:sldMk cId="0" sldId="316"/>
            <ac:spMk id="43010" creationId="{32ED275D-E686-4E9D-B9D5-6483E18B34E1}"/>
          </ac:spMkLst>
        </pc:spChg>
        <pc:spChg chg="mod">
          <ac:chgData name="Johnson, Kathy" userId="S::kjohnson@gwinnetttech.edu::bc454295-a45c-4866-b0f4-dd150e906dc9" providerId="AD" clId="Web-{018D38CD-D8E7-AC91-7AF0-7419E72F31A5}" dt="2020-10-05T22:20:49.607" v="483"/>
          <ac:spMkLst>
            <pc:docMk/>
            <pc:sldMk cId="0" sldId="316"/>
            <ac:spMk id="58371" creationId="{788E8159-65E2-4BFD-9849-5625BA468336}"/>
          </ac:spMkLst>
        </pc:spChg>
        <pc:picChg chg="del">
          <ac:chgData name="Johnson, Kathy" userId="S::kjohnson@gwinnetttech.edu::bc454295-a45c-4866-b0f4-dd150e906dc9" providerId="AD" clId="Web-{018D38CD-D8E7-AC91-7AF0-7419E72F31A5}" dt="2020-10-05T22:20:49.607" v="483"/>
          <ac:picMkLst>
            <pc:docMk/>
            <pc:sldMk cId="0" sldId="316"/>
            <ac:picMk id="140" creationId="{2897127E-6CEF-446C-BE87-93B7C46E49D1}"/>
          </ac:picMkLst>
        </pc:picChg>
        <pc:picChg chg="add">
          <ac:chgData name="Johnson, Kathy" userId="S::kjohnson@gwinnetttech.edu::bc454295-a45c-4866-b0f4-dd150e906dc9" providerId="AD" clId="Web-{018D38CD-D8E7-AC91-7AF0-7419E72F31A5}" dt="2020-10-05T22:21:13.889" v="486"/>
          <ac:picMkLst>
            <pc:docMk/>
            <pc:sldMk cId="0" sldId="316"/>
            <ac:picMk id="143" creationId="{595E59CC-7059-4455-9789-EDFBBE8F5A98}"/>
          </ac:picMkLst>
        </pc:picChg>
        <pc:picChg chg="add del">
          <ac:chgData name="Johnson, Kathy" userId="S::kjohnson@gwinnetttech.edu::bc454295-a45c-4866-b0f4-dd150e906dc9" providerId="AD" clId="Web-{018D38CD-D8E7-AC91-7AF0-7419E72F31A5}" dt="2020-10-05T22:21:13.889" v="486"/>
          <ac:picMkLst>
            <pc:docMk/>
            <pc:sldMk cId="0" sldId="316"/>
            <ac:picMk id="204" creationId="{595E59CC-7059-4455-9789-EDFBBE8F5A98}"/>
          </ac:picMkLst>
        </pc:picChg>
      </pc:sldChg>
      <pc:sldChg chg="addSp delSp modSp mod setClrOvrMap">
        <pc:chgData name="Johnson, Kathy" userId="S::kjohnson@gwinnetttech.edu::bc454295-a45c-4866-b0f4-dd150e906dc9" providerId="AD" clId="Web-{018D38CD-D8E7-AC91-7AF0-7419E72F31A5}" dt="2020-10-05T22:21:27.029" v="488"/>
        <pc:sldMkLst>
          <pc:docMk/>
          <pc:sldMk cId="0" sldId="320"/>
        </pc:sldMkLst>
        <pc:spChg chg="del">
          <ac:chgData name="Johnson, Kathy" userId="S::kjohnson@gwinnetttech.edu::bc454295-a45c-4866-b0f4-dd150e906dc9" providerId="AD" clId="Web-{018D38CD-D8E7-AC91-7AF0-7419E72F31A5}" dt="2020-10-05T22:21:27.029" v="488"/>
          <ac:spMkLst>
            <pc:docMk/>
            <pc:sldMk cId="0" sldId="320"/>
            <ac:spMk id="73" creationId="{3B854194-185D-494D-905C-7C7CB2E30F6E}"/>
          </ac:spMkLst>
        </pc:spChg>
        <pc:spChg chg="del">
          <ac:chgData name="Johnson, Kathy" userId="S::kjohnson@gwinnetttech.edu::bc454295-a45c-4866-b0f4-dd150e906dc9" providerId="AD" clId="Web-{018D38CD-D8E7-AC91-7AF0-7419E72F31A5}" dt="2020-10-05T22:21:27.029" v="488"/>
          <ac:spMkLst>
            <pc:docMk/>
            <pc:sldMk cId="0" sldId="320"/>
            <ac:spMk id="75" creationId="{B4F5FA0D-0104-4987-8241-EFF7C85B88DE}"/>
          </ac:spMkLst>
        </pc:spChg>
        <pc:spChg chg="add">
          <ac:chgData name="Johnson, Kathy" userId="S::kjohnson@gwinnetttech.edu::bc454295-a45c-4866-b0f4-dd150e906dc9" providerId="AD" clId="Web-{018D38CD-D8E7-AC91-7AF0-7419E72F31A5}" dt="2020-10-05T22:21:27.029" v="488"/>
          <ac:spMkLst>
            <pc:docMk/>
            <pc:sldMk cId="0" sldId="320"/>
            <ac:spMk id="137" creationId="{2CB6C291-6CAF-46DF-ACFF-AADF0FD03F58}"/>
          </ac:spMkLst>
        </pc:spChg>
        <pc:spChg chg="add">
          <ac:chgData name="Johnson, Kathy" userId="S::kjohnson@gwinnetttech.edu::bc454295-a45c-4866-b0f4-dd150e906dc9" providerId="AD" clId="Web-{018D38CD-D8E7-AC91-7AF0-7419E72F31A5}" dt="2020-10-05T22:21:27.029" v="488"/>
          <ac:spMkLst>
            <pc:docMk/>
            <pc:sldMk cId="0" sldId="320"/>
            <ac:spMk id="139" creationId="{4735DC46-5663-471D-AADB-81E00E65BCC6}"/>
          </ac:spMkLst>
        </pc:spChg>
        <pc:spChg chg="mod">
          <ac:chgData name="Johnson, Kathy" userId="S::kjohnson@gwinnetttech.edu::bc454295-a45c-4866-b0f4-dd150e906dc9" providerId="AD" clId="Web-{018D38CD-D8E7-AC91-7AF0-7419E72F31A5}" dt="2020-10-05T22:21:27.029" v="488"/>
          <ac:spMkLst>
            <pc:docMk/>
            <pc:sldMk cId="0" sldId="320"/>
            <ac:spMk id="56322" creationId="{FE0F2938-0098-45BC-B73A-84D249C17BCB}"/>
          </ac:spMkLst>
        </pc:spChg>
        <pc:spChg chg="mod">
          <ac:chgData name="Johnson, Kathy" userId="S::kjohnson@gwinnetttech.edu::bc454295-a45c-4866-b0f4-dd150e906dc9" providerId="AD" clId="Web-{018D38CD-D8E7-AC91-7AF0-7419E72F31A5}" dt="2020-10-05T22:21:27.029" v="488"/>
          <ac:spMkLst>
            <pc:docMk/>
            <pc:sldMk cId="0" sldId="320"/>
            <ac:spMk id="82947" creationId="{7704904E-A672-4343-B93F-1E8D1ADEE036}"/>
          </ac:spMkLst>
        </pc:spChg>
        <pc:picChg chg="del">
          <ac:chgData name="Johnson, Kathy" userId="S::kjohnson@gwinnetttech.edu::bc454295-a45c-4866-b0f4-dd150e906dc9" providerId="AD" clId="Web-{018D38CD-D8E7-AC91-7AF0-7419E72F31A5}" dt="2020-10-05T22:21:27.029" v="488"/>
          <ac:picMkLst>
            <pc:docMk/>
            <pc:sldMk cId="0" sldId="320"/>
            <ac:picMk id="77" creationId="{2897127E-6CEF-446C-BE87-93B7C46E49D1}"/>
          </ac:picMkLst>
        </pc:picChg>
        <pc:picChg chg="add">
          <ac:chgData name="Johnson, Kathy" userId="S::kjohnson@gwinnetttech.edu::bc454295-a45c-4866-b0f4-dd150e906dc9" providerId="AD" clId="Web-{018D38CD-D8E7-AC91-7AF0-7419E72F31A5}" dt="2020-10-05T22:21:27.029" v="488"/>
          <ac:picMkLst>
            <pc:docMk/>
            <pc:sldMk cId="0" sldId="320"/>
            <ac:picMk id="141" creationId="{595E59CC-7059-4455-9789-EDFBBE8F5A98}"/>
          </ac:picMkLst>
        </pc:picChg>
      </pc:sldChg>
      <pc:sldChg chg="addSp delSp modSp mod setClrOvrMap">
        <pc:chgData name="Johnson, Kathy" userId="S::kjohnson@gwinnetttech.edu::bc454295-a45c-4866-b0f4-dd150e906dc9" providerId="AD" clId="Web-{018D38CD-D8E7-AC91-7AF0-7419E72F31A5}" dt="2020-10-05T22:21:31.795" v="489"/>
        <pc:sldMkLst>
          <pc:docMk/>
          <pc:sldMk cId="0" sldId="321"/>
        </pc:sldMkLst>
        <pc:spChg chg="del">
          <ac:chgData name="Johnson, Kathy" userId="S::kjohnson@gwinnetttech.edu::bc454295-a45c-4866-b0f4-dd150e906dc9" providerId="AD" clId="Web-{018D38CD-D8E7-AC91-7AF0-7419E72F31A5}" dt="2020-10-05T22:21:31.795" v="489"/>
          <ac:spMkLst>
            <pc:docMk/>
            <pc:sldMk cId="0" sldId="321"/>
            <ac:spMk id="73" creationId="{3B854194-185D-494D-905C-7C7CB2E30F6E}"/>
          </ac:spMkLst>
        </pc:spChg>
        <pc:spChg chg="del">
          <ac:chgData name="Johnson, Kathy" userId="S::kjohnson@gwinnetttech.edu::bc454295-a45c-4866-b0f4-dd150e906dc9" providerId="AD" clId="Web-{018D38CD-D8E7-AC91-7AF0-7419E72F31A5}" dt="2020-10-05T22:21:31.795" v="489"/>
          <ac:spMkLst>
            <pc:docMk/>
            <pc:sldMk cId="0" sldId="321"/>
            <ac:spMk id="75" creationId="{B4F5FA0D-0104-4987-8241-EFF7C85B88DE}"/>
          </ac:spMkLst>
        </pc:spChg>
        <pc:spChg chg="add">
          <ac:chgData name="Johnson, Kathy" userId="S::kjohnson@gwinnetttech.edu::bc454295-a45c-4866-b0f4-dd150e906dc9" providerId="AD" clId="Web-{018D38CD-D8E7-AC91-7AF0-7419E72F31A5}" dt="2020-10-05T22:21:31.795" v="489"/>
          <ac:spMkLst>
            <pc:docMk/>
            <pc:sldMk cId="0" sldId="321"/>
            <ac:spMk id="137" creationId="{2CB6C291-6CAF-46DF-ACFF-AADF0FD03F58}"/>
          </ac:spMkLst>
        </pc:spChg>
        <pc:spChg chg="add">
          <ac:chgData name="Johnson, Kathy" userId="S::kjohnson@gwinnetttech.edu::bc454295-a45c-4866-b0f4-dd150e906dc9" providerId="AD" clId="Web-{018D38CD-D8E7-AC91-7AF0-7419E72F31A5}" dt="2020-10-05T22:21:31.795" v="489"/>
          <ac:spMkLst>
            <pc:docMk/>
            <pc:sldMk cId="0" sldId="321"/>
            <ac:spMk id="139" creationId="{4735DC46-5663-471D-AADB-81E00E65BCC6}"/>
          </ac:spMkLst>
        </pc:spChg>
        <pc:spChg chg="mod">
          <ac:chgData name="Johnson, Kathy" userId="S::kjohnson@gwinnetttech.edu::bc454295-a45c-4866-b0f4-dd150e906dc9" providerId="AD" clId="Web-{018D38CD-D8E7-AC91-7AF0-7419E72F31A5}" dt="2020-10-05T22:21:31.795" v="489"/>
          <ac:spMkLst>
            <pc:docMk/>
            <pc:sldMk cId="0" sldId="321"/>
            <ac:spMk id="60418" creationId="{B0023532-759F-489A-9606-554BF091AC56}"/>
          </ac:spMkLst>
        </pc:spChg>
        <pc:spChg chg="mod">
          <ac:chgData name="Johnson, Kathy" userId="S::kjohnson@gwinnetttech.edu::bc454295-a45c-4866-b0f4-dd150e906dc9" providerId="AD" clId="Web-{018D38CD-D8E7-AC91-7AF0-7419E72F31A5}" dt="2020-10-05T22:21:31.795" v="489"/>
          <ac:spMkLst>
            <pc:docMk/>
            <pc:sldMk cId="0" sldId="321"/>
            <ac:spMk id="91139" creationId="{1CF76D49-7FAC-47C4-8C24-1F857F593BD3}"/>
          </ac:spMkLst>
        </pc:spChg>
        <pc:picChg chg="del">
          <ac:chgData name="Johnson, Kathy" userId="S::kjohnson@gwinnetttech.edu::bc454295-a45c-4866-b0f4-dd150e906dc9" providerId="AD" clId="Web-{018D38CD-D8E7-AC91-7AF0-7419E72F31A5}" dt="2020-10-05T22:21:31.795" v="489"/>
          <ac:picMkLst>
            <pc:docMk/>
            <pc:sldMk cId="0" sldId="321"/>
            <ac:picMk id="77" creationId="{2897127E-6CEF-446C-BE87-93B7C46E49D1}"/>
          </ac:picMkLst>
        </pc:picChg>
        <pc:picChg chg="add">
          <ac:chgData name="Johnson, Kathy" userId="S::kjohnson@gwinnetttech.edu::bc454295-a45c-4866-b0f4-dd150e906dc9" providerId="AD" clId="Web-{018D38CD-D8E7-AC91-7AF0-7419E72F31A5}" dt="2020-10-05T22:21:31.795" v="489"/>
          <ac:picMkLst>
            <pc:docMk/>
            <pc:sldMk cId="0" sldId="321"/>
            <ac:picMk id="141" creationId="{595E59CC-7059-4455-9789-EDFBBE8F5A98}"/>
          </ac:picMkLst>
        </pc:picChg>
      </pc:sldChg>
      <pc:sldChg chg="modSp">
        <pc:chgData name="Johnson, Kathy" userId="S::kjohnson@gwinnetttech.edu::bc454295-a45c-4866-b0f4-dd150e906dc9" providerId="AD" clId="Web-{018D38CD-D8E7-AC91-7AF0-7419E72F31A5}" dt="2020-10-05T22:06:13.117" v="428" actId="20577"/>
        <pc:sldMkLst>
          <pc:docMk/>
          <pc:sldMk cId="0" sldId="324"/>
        </pc:sldMkLst>
        <pc:spChg chg="mod">
          <ac:chgData name="Johnson, Kathy" userId="S::kjohnson@gwinnetttech.edu::bc454295-a45c-4866-b0f4-dd150e906dc9" providerId="AD" clId="Web-{018D38CD-D8E7-AC91-7AF0-7419E72F31A5}" dt="2020-10-05T22:06:13.117" v="428" actId="20577"/>
          <ac:spMkLst>
            <pc:docMk/>
            <pc:sldMk cId="0" sldId="324"/>
            <ac:spMk id="70666" creationId="{92DCCFD1-70F6-4DAA-85B1-A3442D432F53}"/>
          </ac:spMkLst>
        </pc:spChg>
      </pc:sldChg>
      <pc:sldChg chg="addSp delSp modSp">
        <pc:chgData name="Johnson, Kathy" userId="S::kjohnson@gwinnetttech.edu::bc454295-a45c-4866-b0f4-dd150e906dc9" providerId="AD" clId="Web-{018D38CD-D8E7-AC91-7AF0-7419E72F31A5}" dt="2020-10-05T22:21:21.436" v="487"/>
        <pc:sldMkLst>
          <pc:docMk/>
          <pc:sldMk cId="0" sldId="329"/>
        </pc:sldMkLst>
        <pc:spChg chg="del">
          <ac:chgData name="Johnson, Kathy" userId="S::kjohnson@gwinnetttech.edu::bc454295-a45c-4866-b0f4-dd150e906dc9" providerId="AD" clId="Web-{018D38CD-D8E7-AC91-7AF0-7419E72F31A5}" dt="2020-10-05T22:21:21.436" v="487"/>
          <ac:spMkLst>
            <pc:docMk/>
            <pc:sldMk cId="0" sldId="329"/>
            <ac:spMk id="136" creationId="{2CB6C291-6CAF-46DF-ACFF-AADF0FD03F58}"/>
          </ac:spMkLst>
        </pc:spChg>
        <pc:spChg chg="del">
          <ac:chgData name="Johnson, Kathy" userId="S::kjohnson@gwinnetttech.edu::bc454295-a45c-4866-b0f4-dd150e906dc9" providerId="AD" clId="Web-{018D38CD-D8E7-AC91-7AF0-7419E72F31A5}" dt="2020-10-05T22:21:21.436" v="487"/>
          <ac:spMkLst>
            <pc:docMk/>
            <pc:sldMk cId="0" sldId="329"/>
            <ac:spMk id="140" creationId="{4735DC46-5663-471D-AADB-81E00E65BCC6}"/>
          </ac:spMkLst>
        </pc:spChg>
        <pc:spChg chg="add">
          <ac:chgData name="Johnson, Kathy" userId="S::kjohnson@gwinnetttech.edu::bc454295-a45c-4866-b0f4-dd150e906dc9" providerId="AD" clId="Web-{018D38CD-D8E7-AC91-7AF0-7419E72F31A5}" dt="2020-10-05T22:21:21.436" v="487"/>
          <ac:spMkLst>
            <pc:docMk/>
            <pc:sldMk cId="0" sldId="329"/>
            <ac:spMk id="200" creationId="{2CB6C291-6CAF-46DF-ACFF-AADF0FD03F58}"/>
          </ac:spMkLst>
        </pc:spChg>
        <pc:spChg chg="add">
          <ac:chgData name="Johnson, Kathy" userId="S::kjohnson@gwinnetttech.edu::bc454295-a45c-4866-b0f4-dd150e906dc9" providerId="AD" clId="Web-{018D38CD-D8E7-AC91-7AF0-7419E72F31A5}" dt="2020-10-05T22:21:21.436" v="487"/>
          <ac:spMkLst>
            <pc:docMk/>
            <pc:sldMk cId="0" sldId="329"/>
            <ac:spMk id="202" creationId="{4735DC46-5663-471D-AADB-81E00E65BCC6}"/>
          </ac:spMkLst>
        </pc:spChg>
        <pc:spChg chg="mod">
          <ac:chgData name="Johnson, Kathy" userId="S::kjohnson@gwinnetttech.edu::bc454295-a45c-4866-b0f4-dd150e906dc9" providerId="AD" clId="Web-{018D38CD-D8E7-AC91-7AF0-7419E72F31A5}" dt="2020-10-05T22:21:21.436" v="487"/>
          <ac:spMkLst>
            <pc:docMk/>
            <pc:sldMk cId="0" sldId="329"/>
            <ac:spMk id="52226" creationId="{24BDD895-EF28-44F0-83DE-B328786B923C}"/>
          </ac:spMkLst>
        </pc:spChg>
        <pc:spChg chg="mod">
          <ac:chgData name="Johnson, Kathy" userId="S::kjohnson@gwinnetttech.edu::bc454295-a45c-4866-b0f4-dd150e906dc9" providerId="AD" clId="Web-{018D38CD-D8E7-AC91-7AF0-7419E72F31A5}" dt="2020-10-05T22:21:21.436" v="487"/>
          <ac:spMkLst>
            <pc:docMk/>
            <pc:sldMk cId="0" sldId="329"/>
            <ac:spMk id="74755" creationId="{7D170E29-8886-499E-B5AA-F259DA224D16}"/>
          </ac:spMkLst>
        </pc:spChg>
        <pc:picChg chg="del">
          <ac:chgData name="Johnson, Kathy" userId="S::kjohnson@gwinnetttech.edu::bc454295-a45c-4866-b0f4-dd150e906dc9" providerId="AD" clId="Web-{018D38CD-D8E7-AC91-7AF0-7419E72F31A5}" dt="2020-10-05T22:21:21.436" v="487"/>
          <ac:picMkLst>
            <pc:docMk/>
            <pc:sldMk cId="0" sldId="329"/>
            <ac:picMk id="138" creationId="{1EBADBCA-DA20-4279-93C6-011DEF18AA71}"/>
          </ac:picMkLst>
        </pc:picChg>
        <pc:picChg chg="add">
          <ac:chgData name="Johnson, Kathy" userId="S::kjohnson@gwinnetttech.edu::bc454295-a45c-4866-b0f4-dd150e906dc9" providerId="AD" clId="Web-{018D38CD-D8E7-AC91-7AF0-7419E72F31A5}" dt="2020-10-05T22:21:21.436" v="487"/>
          <ac:picMkLst>
            <pc:docMk/>
            <pc:sldMk cId="0" sldId="329"/>
            <ac:picMk id="204" creationId="{595E59CC-7059-4455-9789-EDFBBE8F5A98}"/>
          </ac:picMkLst>
        </pc:picChg>
      </pc:sldChg>
      <pc:sldChg chg="addSp delSp modSp mod setClrOvrMap">
        <pc:chgData name="Johnson, Kathy" userId="S::kjohnson@gwinnetttech.edu::bc454295-a45c-4866-b0f4-dd150e906dc9" providerId="AD" clId="Web-{018D38CD-D8E7-AC91-7AF0-7419E72F31A5}" dt="2020-10-05T22:21:06.404" v="485"/>
        <pc:sldMkLst>
          <pc:docMk/>
          <pc:sldMk cId="0" sldId="332"/>
        </pc:sldMkLst>
        <pc:spChg chg="del">
          <ac:chgData name="Johnson, Kathy" userId="S::kjohnson@gwinnetttech.edu::bc454295-a45c-4866-b0f4-dd150e906dc9" providerId="AD" clId="Web-{018D38CD-D8E7-AC91-7AF0-7419E72F31A5}" dt="2020-10-05T22:21:06.404" v="485"/>
          <ac:spMkLst>
            <pc:docMk/>
            <pc:sldMk cId="0" sldId="332"/>
            <ac:spMk id="73" creationId="{3B854194-185D-494D-905C-7C7CB2E30F6E}"/>
          </ac:spMkLst>
        </pc:spChg>
        <pc:spChg chg="del">
          <ac:chgData name="Johnson, Kathy" userId="S::kjohnson@gwinnetttech.edu::bc454295-a45c-4866-b0f4-dd150e906dc9" providerId="AD" clId="Web-{018D38CD-D8E7-AC91-7AF0-7419E72F31A5}" dt="2020-10-05T22:21:06.404" v="485"/>
          <ac:spMkLst>
            <pc:docMk/>
            <pc:sldMk cId="0" sldId="332"/>
            <ac:spMk id="75" creationId="{B4F5FA0D-0104-4987-8241-EFF7C85B88DE}"/>
          </ac:spMkLst>
        </pc:spChg>
        <pc:spChg chg="add">
          <ac:chgData name="Johnson, Kathy" userId="S::kjohnson@gwinnetttech.edu::bc454295-a45c-4866-b0f4-dd150e906dc9" providerId="AD" clId="Web-{018D38CD-D8E7-AC91-7AF0-7419E72F31A5}" dt="2020-10-05T22:21:06.404" v="485"/>
          <ac:spMkLst>
            <pc:docMk/>
            <pc:sldMk cId="0" sldId="332"/>
            <ac:spMk id="76" creationId="{2CB6C291-6CAF-46DF-ACFF-AADF0FD03F58}"/>
          </ac:spMkLst>
        </pc:spChg>
        <pc:spChg chg="add">
          <ac:chgData name="Johnson, Kathy" userId="S::kjohnson@gwinnetttech.edu::bc454295-a45c-4866-b0f4-dd150e906dc9" providerId="AD" clId="Web-{018D38CD-D8E7-AC91-7AF0-7419E72F31A5}" dt="2020-10-05T22:21:06.404" v="485"/>
          <ac:spMkLst>
            <pc:docMk/>
            <pc:sldMk cId="0" sldId="332"/>
            <ac:spMk id="78" creationId="{4735DC46-5663-471D-AADB-81E00E65BCC6}"/>
          </ac:spMkLst>
        </pc:spChg>
        <pc:spChg chg="mod">
          <ac:chgData name="Johnson, Kathy" userId="S::kjohnson@gwinnetttech.edu::bc454295-a45c-4866-b0f4-dd150e906dc9" providerId="AD" clId="Web-{018D38CD-D8E7-AC91-7AF0-7419E72F31A5}" dt="2020-10-05T22:21:06.404" v="485"/>
          <ac:spMkLst>
            <pc:docMk/>
            <pc:sldMk cId="0" sldId="332"/>
            <ac:spMk id="47106" creationId="{35339201-7544-4DD3-93BF-6D5969E17E0F}"/>
          </ac:spMkLst>
        </pc:spChg>
        <pc:spChg chg="mod">
          <ac:chgData name="Johnson, Kathy" userId="S::kjohnson@gwinnetttech.edu::bc454295-a45c-4866-b0f4-dd150e906dc9" providerId="AD" clId="Web-{018D38CD-D8E7-AC91-7AF0-7419E72F31A5}" dt="2020-10-05T22:21:06.404" v="485"/>
          <ac:spMkLst>
            <pc:docMk/>
            <pc:sldMk cId="0" sldId="332"/>
            <ac:spMk id="64515" creationId="{01B32C6D-D904-46DA-859D-3B2C72F4CFE1}"/>
          </ac:spMkLst>
        </pc:spChg>
        <pc:picChg chg="del">
          <ac:chgData name="Johnson, Kathy" userId="S::kjohnson@gwinnetttech.edu::bc454295-a45c-4866-b0f4-dd150e906dc9" providerId="AD" clId="Web-{018D38CD-D8E7-AC91-7AF0-7419E72F31A5}" dt="2020-10-05T22:21:06.404" v="485"/>
          <ac:picMkLst>
            <pc:docMk/>
            <pc:sldMk cId="0" sldId="332"/>
            <ac:picMk id="77" creationId="{2897127E-6CEF-446C-BE87-93B7C46E49D1}"/>
          </ac:picMkLst>
        </pc:picChg>
        <pc:picChg chg="add">
          <ac:chgData name="Johnson, Kathy" userId="S::kjohnson@gwinnetttech.edu::bc454295-a45c-4866-b0f4-dd150e906dc9" providerId="AD" clId="Web-{018D38CD-D8E7-AC91-7AF0-7419E72F31A5}" dt="2020-10-05T22:21:06.404" v="485"/>
          <ac:picMkLst>
            <pc:docMk/>
            <pc:sldMk cId="0" sldId="332"/>
            <ac:picMk id="80" creationId="{595E59CC-7059-4455-9789-EDFBBE8F5A98}"/>
          </ac:picMkLst>
        </pc:picChg>
      </pc:sldChg>
      <pc:sldChg chg="addSp delSp modSp mod setClrOvrMap">
        <pc:chgData name="Johnson, Kathy" userId="S::kjohnson@gwinnetttech.edu::bc454295-a45c-4866-b0f4-dd150e906dc9" providerId="AD" clId="Web-{018D38CD-D8E7-AC91-7AF0-7419E72F31A5}" dt="2020-10-05T22:20:59.669" v="484"/>
        <pc:sldMkLst>
          <pc:docMk/>
          <pc:sldMk cId="0" sldId="333"/>
        </pc:sldMkLst>
        <pc:spChg chg="del">
          <ac:chgData name="Johnson, Kathy" userId="S::kjohnson@gwinnetttech.edu::bc454295-a45c-4866-b0f4-dd150e906dc9" providerId="AD" clId="Web-{018D38CD-D8E7-AC91-7AF0-7419E72F31A5}" dt="2020-10-05T22:20:59.669" v="484"/>
          <ac:spMkLst>
            <pc:docMk/>
            <pc:sldMk cId="0" sldId="333"/>
            <ac:spMk id="73" creationId="{3B854194-185D-494D-905C-7C7CB2E30F6E}"/>
          </ac:spMkLst>
        </pc:spChg>
        <pc:spChg chg="del">
          <ac:chgData name="Johnson, Kathy" userId="S::kjohnson@gwinnetttech.edu::bc454295-a45c-4866-b0f4-dd150e906dc9" providerId="AD" clId="Web-{018D38CD-D8E7-AC91-7AF0-7419E72F31A5}" dt="2020-10-05T22:20:59.669" v="484"/>
          <ac:spMkLst>
            <pc:docMk/>
            <pc:sldMk cId="0" sldId="333"/>
            <ac:spMk id="75" creationId="{B4F5FA0D-0104-4987-8241-EFF7C85B88DE}"/>
          </ac:spMkLst>
        </pc:spChg>
        <pc:spChg chg="add">
          <ac:chgData name="Johnson, Kathy" userId="S::kjohnson@gwinnetttech.edu::bc454295-a45c-4866-b0f4-dd150e906dc9" providerId="AD" clId="Web-{018D38CD-D8E7-AC91-7AF0-7419E72F31A5}" dt="2020-10-05T22:20:59.669" v="484"/>
          <ac:spMkLst>
            <pc:docMk/>
            <pc:sldMk cId="0" sldId="333"/>
            <ac:spMk id="137" creationId="{2CB6C291-6CAF-46DF-ACFF-AADF0FD03F58}"/>
          </ac:spMkLst>
        </pc:spChg>
        <pc:spChg chg="add">
          <ac:chgData name="Johnson, Kathy" userId="S::kjohnson@gwinnetttech.edu::bc454295-a45c-4866-b0f4-dd150e906dc9" providerId="AD" clId="Web-{018D38CD-D8E7-AC91-7AF0-7419E72F31A5}" dt="2020-10-05T22:20:59.669" v="484"/>
          <ac:spMkLst>
            <pc:docMk/>
            <pc:sldMk cId="0" sldId="333"/>
            <ac:spMk id="139" creationId="{4735DC46-5663-471D-AADB-81E00E65BCC6}"/>
          </ac:spMkLst>
        </pc:spChg>
        <pc:spChg chg="mod">
          <ac:chgData name="Johnson, Kathy" userId="S::kjohnson@gwinnetttech.edu::bc454295-a45c-4866-b0f4-dd150e906dc9" providerId="AD" clId="Web-{018D38CD-D8E7-AC91-7AF0-7419E72F31A5}" dt="2020-10-05T22:20:59.669" v="484"/>
          <ac:spMkLst>
            <pc:docMk/>
            <pc:sldMk cId="0" sldId="333"/>
            <ac:spMk id="45058" creationId="{068E7276-B000-4490-892E-F159806D6F19}"/>
          </ac:spMkLst>
        </pc:spChg>
        <pc:spChg chg="mod">
          <ac:chgData name="Johnson, Kathy" userId="S::kjohnson@gwinnetttech.edu::bc454295-a45c-4866-b0f4-dd150e906dc9" providerId="AD" clId="Web-{018D38CD-D8E7-AC91-7AF0-7419E72F31A5}" dt="2020-10-05T22:20:59.669" v="484"/>
          <ac:spMkLst>
            <pc:docMk/>
            <pc:sldMk cId="0" sldId="333"/>
            <ac:spMk id="62467" creationId="{84141228-046F-484A-A0D5-40A31A783C47}"/>
          </ac:spMkLst>
        </pc:spChg>
        <pc:picChg chg="del">
          <ac:chgData name="Johnson, Kathy" userId="S::kjohnson@gwinnetttech.edu::bc454295-a45c-4866-b0f4-dd150e906dc9" providerId="AD" clId="Web-{018D38CD-D8E7-AC91-7AF0-7419E72F31A5}" dt="2020-10-05T22:20:59.669" v="484"/>
          <ac:picMkLst>
            <pc:docMk/>
            <pc:sldMk cId="0" sldId="333"/>
            <ac:picMk id="77" creationId="{2897127E-6CEF-446C-BE87-93B7C46E49D1}"/>
          </ac:picMkLst>
        </pc:picChg>
        <pc:picChg chg="add">
          <ac:chgData name="Johnson, Kathy" userId="S::kjohnson@gwinnetttech.edu::bc454295-a45c-4866-b0f4-dd150e906dc9" providerId="AD" clId="Web-{018D38CD-D8E7-AC91-7AF0-7419E72F31A5}" dt="2020-10-05T22:20:59.669" v="484"/>
          <ac:picMkLst>
            <pc:docMk/>
            <pc:sldMk cId="0" sldId="333"/>
            <ac:picMk id="141" creationId="{595E59CC-7059-4455-9789-EDFBBE8F5A98}"/>
          </ac:picMkLst>
        </pc:picChg>
      </pc:sldChg>
      <pc:sldChg chg="addSp delSp modSp mod setClrOvrMap">
        <pc:chgData name="Johnson, Kathy" userId="S::kjohnson@gwinnetttech.edu::bc454295-a45c-4866-b0f4-dd150e906dc9" providerId="AD" clId="Web-{018D38CD-D8E7-AC91-7AF0-7419E72F31A5}" dt="2020-10-05T22:21:35.483" v="490"/>
        <pc:sldMkLst>
          <pc:docMk/>
          <pc:sldMk cId="0" sldId="335"/>
        </pc:sldMkLst>
        <pc:spChg chg="del">
          <ac:chgData name="Johnson, Kathy" userId="S::kjohnson@gwinnetttech.edu::bc454295-a45c-4866-b0f4-dd150e906dc9" providerId="AD" clId="Web-{018D38CD-D8E7-AC91-7AF0-7419E72F31A5}" dt="2020-10-05T22:21:35.483" v="490"/>
          <ac:spMkLst>
            <pc:docMk/>
            <pc:sldMk cId="0" sldId="335"/>
            <ac:spMk id="73" creationId="{3B854194-185D-494D-905C-7C7CB2E30F6E}"/>
          </ac:spMkLst>
        </pc:spChg>
        <pc:spChg chg="del">
          <ac:chgData name="Johnson, Kathy" userId="S::kjohnson@gwinnetttech.edu::bc454295-a45c-4866-b0f4-dd150e906dc9" providerId="AD" clId="Web-{018D38CD-D8E7-AC91-7AF0-7419E72F31A5}" dt="2020-10-05T22:21:35.483" v="490"/>
          <ac:spMkLst>
            <pc:docMk/>
            <pc:sldMk cId="0" sldId="335"/>
            <ac:spMk id="75" creationId="{B4F5FA0D-0104-4987-8241-EFF7C85B88DE}"/>
          </ac:spMkLst>
        </pc:spChg>
        <pc:spChg chg="add">
          <ac:chgData name="Johnson, Kathy" userId="S::kjohnson@gwinnetttech.edu::bc454295-a45c-4866-b0f4-dd150e906dc9" providerId="AD" clId="Web-{018D38CD-D8E7-AC91-7AF0-7419E72F31A5}" dt="2020-10-05T22:21:35.483" v="490"/>
          <ac:spMkLst>
            <pc:docMk/>
            <pc:sldMk cId="0" sldId="335"/>
            <ac:spMk id="76" creationId="{2CB6C291-6CAF-46DF-ACFF-AADF0FD03F58}"/>
          </ac:spMkLst>
        </pc:spChg>
        <pc:spChg chg="add">
          <ac:chgData name="Johnson, Kathy" userId="S::kjohnson@gwinnetttech.edu::bc454295-a45c-4866-b0f4-dd150e906dc9" providerId="AD" clId="Web-{018D38CD-D8E7-AC91-7AF0-7419E72F31A5}" dt="2020-10-05T22:21:35.483" v="490"/>
          <ac:spMkLst>
            <pc:docMk/>
            <pc:sldMk cId="0" sldId="335"/>
            <ac:spMk id="78" creationId="{4735DC46-5663-471D-AADB-81E00E65BCC6}"/>
          </ac:spMkLst>
        </pc:spChg>
        <pc:spChg chg="mod">
          <ac:chgData name="Johnson, Kathy" userId="S::kjohnson@gwinnetttech.edu::bc454295-a45c-4866-b0f4-dd150e906dc9" providerId="AD" clId="Web-{018D38CD-D8E7-AC91-7AF0-7419E72F31A5}" dt="2020-10-05T22:21:35.483" v="490"/>
          <ac:spMkLst>
            <pc:docMk/>
            <pc:sldMk cId="0" sldId="335"/>
            <ac:spMk id="61442" creationId="{463A037B-B85B-4498-ABCA-93BF7526E49E}"/>
          </ac:spMkLst>
        </pc:spChg>
        <pc:spChg chg="mod">
          <ac:chgData name="Johnson, Kathy" userId="S::kjohnson@gwinnetttech.edu::bc454295-a45c-4866-b0f4-dd150e906dc9" providerId="AD" clId="Web-{018D38CD-D8E7-AC91-7AF0-7419E72F31A5}" dt="2020-10-05T22:21:35.483" v="490"/>
          <ac:spMkLst>
            <pc:docMk/>
            <pc:sldMk cId="0" sldId="335"/>
            <ac:spMk id="93187" creationId="{D7E36E54-4C0F-4811-BDAF-EE14026D30E6}"/>
          </ac:spMkLst>
        </pc:spChg>
        <pc:picChg chg="del">
          <ac:chgData name="Johnson, Kathy" userId="S::kjohnson@gwinnetttech.edu::bc454295-a45c-4866-b0f4-dd150e906dc9" providerId="AD" clId="Web-{018D38CD-D8E7-AC91-7AF0-7419E72F31A5}" dt="2020-10-05T22:21:35.483" v="490"/>
          <ac:picMkLst>
            <pc:docMk/>
            <pc:sldMk cId="0" sldId="335"/>
            <ac:picMk id="77" creationId="{2897127E-6CEF-446C-BE87-93B7C46E49D1}"/>
          </ac:picMkLst>
        </pc:picChg>
        <pc:picChg chg="add">
          <ac:chgData name="Johnson, Kathy" userId="S::kjohnson@gwinnetttech.edu::bc454295-a45c-4866-b0f4-dd150e906dc9" providerId="AD" clId="Web-{018D38CD-D8E7-AC91-7AF0-7419E72F31A5}" dt="2020-10-05T22:21:35.483" v="490"/>
          <ac:picMkLst>
            <pc:docMk/>
            <pc:sldMk cId="0" sldId="335"/>
            <ac:picMk id="80" creationId="{595E59CC-7059-4455-9789-EDFBBE8F5A98}"/>
          </ac:picMkLst>
        </pc:picChg>
      </pc:sldChg>
      <pc:sldChg chg="addSp delSp modSp mod setClrOvrMap">
        <pc:chgData name="Johnson, Kathy" userId="S::kjohnson@gwinnetttech.edu::bc454295-a45c-4866-b0f4-dd150e906dc9" providerId="AD" clId="Web-{018D38CD-D8E7-AC91-7AF0-7419E72F31A5}" dt="2020-10-05T22:22:06.030" v="493"/>
        <pc:sldMkLst>
          <pc:docMk/>
          <pc:sldMk cId="0" sldId="350"/>
        </pc:sldMkLst>
        <pc:spChg chg="del">
          <ac:chgData name="Johnson, Kathy" userId="S::kjohnson@gwinnetttech.edu::bc454295-a45c-4866-b0f4-dd150e906dc9" providerId="AD" clId="Web-{018D38CD-D8E7-AC91-7AF0-7419E72F31A5}" dt="2020-10-05T22:22:06.030" v="493"/>
          <ac:spMkLst>
            <pc:docMk/>
            <pc:sldMk cId="0" sldId="350"/>
            <ac:spMk id="136" creationId="{3B854194-185D-494D-905C-7C7CB2E30F6E}"/>
          </ac:spMkLst>
        </pc:spChg>
        <pc:spChg chg="del">
          <ac:chgData name="Johnson, Kathy" userId="S::kjohnson@gwinnetttech.edu::bc454295-a45c-4866-b0f4-dd150e906dc9" providerId="AD" clId="Web-{018D38CD-D8E7-AC91-7AF0-7419E72F31A5}" dt="2020-10-05T22:22:06.030" v="493"/>
          <ac:spMkLst>
            <pc:docMk/>
            <pc:sldMk cId="0" sldId="350"/>
            <ac:spMk id="138" creationId="{B4F5FA0D-0104-4987-8241-EFF7C85B88DE}"/>
          </ac:spMkLst>
        </pc:spChg>
        <pc:spChg chg="add">
          <ac:chgData name="Johnson, Kathy" userId="S::kjohnson@gwinnetttech.edu::bc454295-a45c-4866-b0f4-dd150e906dc9" providerId="AD" clId="Web-{018D38CD-D8E7-AC91-7AF0-7419E72F31A5}" dt="2020-10-05T22:22:06.030" v="493"/>
          <ac:spMkLst>
            <pc:docMk/>
            <pc:sldMk cId="0" sldId="350"/>
            <ac:spMk id="200" creationId="{2CB6C291-6CAF-46DF-ACFF-AADF0FD03F58}"/>
          </ac:spMkLst>
        </pc:spChg>
        <pc:spChg chg="add">
          <ac:chgData name="Johnson, Kathy" userId="S::kjohnson@gwinnetttech.edu::bc454295-a45c-4866-b0f4-dd150e906dc9" providerId="AD" clId="Web-{018D38CD-D8E7-AC91-7AF0-7419E72F31A5}" dt="2020-10-05T22:22:06.030" v="493"/>
          <ac:spMkLst>
            <pc:docMk/>
            <pc:sldMk cId="0" sldId="350"/>
            <ac:spMk id="202" creationId="{4735DC46-5663-471D-AADB-81E00E65BCC6}"/>
          </ac:spMkLst>
        </pc:spChg>
        <pc:spChg chg="mod">
          <ac:chgData name="Johnson, Kathy" userId="S::kjohnson@gwinnetttech.edu::bc454295-a45c-4866-b0f4-dd150e906dc9" providerId="AD" clId="Web-{018D38CD-D8E7-AC91-7AF0-7419E72F31A5}" dt="2020-10-05T22:22:06.030" v="493"/>
          <ac:spMkLst>
            <pc:docMk/>
            <pc:sldMk cId="0" sldId="350"/>
            <ac:spMk id="80898" creationId="{08BA5996-A3B1-47A8-BDA6-5C501125115D}"/>
          </ac:spMkLst>
        </pc:spChg>
        <pc:spChg chg="mod">
          <ac:chgData name="Johnson, Kathy" userId="S::kjohnson@gwinnetttech.edu::bc454295-a45c-4866-b0f4-dd150e906dc9" providerId="AD" clId="Web-{018D38CD-D8E7-AC91-7AF0-7419E72F31A5}" dt="2020-10-05T22:22:06.030" v="493"/>
          <ac:spMkLst>
            <pc:docMk/>
            <pc:sldMk cId="0" sldId="350"/>
            <ac:spMk id="113667" creationId="{F55DDCD4-C61A-42F1-B124-EAFEB6F6C528}"/>
          </ac:spMkLst>
        </pc:spChg>
        <pc:picChg chg="del">
          <ac:chgData name="Johnson, Kathy" userId="S::kjohnson@gwinnetttech.edu::bc454295-a45c-4866-b0f4-dd150e906dc9" providerId="AD" clId="Web-{018D38CD-D8E7-AC91-7AF0-7419E72F31A5}" dt="2020-10-05T22:22:06.030" v="493"/>
          <ac:picMkLst>
            <pc:docMk/>
            <pc:sldMk cId="0" sldId="350"/>
            <ac:picMk id="140" creationId="{2897127E-6CEF-446C-BE87-93B7C46E49D1}"/>
          </ac:picMkLst>
        </pc:picChg>
        <pc:picChg chg="add">
          <ac:chgData name="Johnson, Kathy" userId="S::kjohnson@gwinnetttech.edu::bc454295-a45c-4866-b0f4-dd150e906dc9" providerId="AD" clId="Web-{018D38CD-D8E7-AC91-7AF0-7419E72F31A5}" dt="2020-10-05T22:22:06.030" v="493"/>
          <ac:picMkLst>
            <pc:docMk/>
            <pc:sldMk cId="0" sldId="350"/>
            <ac:picMk id="204" creationId="{595E59CC-7059-4455-9789-EDFBBE8F5A98}"/>
          </ac:picMkLst>
        </pc:picChg>
      </pc:sldChg>
      <pc:sldChg chg="addSp delSp modSp mod setClrOvrMap">
        <pc:chgData name="Johnson, Kathy" userId="S::kjohnson@gwinnetttech.edu::bc454295-a45c-4866-b0f4-dd150e906dc9" providerId="AD" clId="Web-{018D38CD-D8E7-AC91-7AF0-7419E72F31A5}" dt="2020-10-05T22:22:11.109" v="494"/>
        <pc:sldMkLst>
          <pc:docMk/>
          <pc:sldMk cId="0" sldId="352"/>
        </pc:sldMkLst>
        <pc:spChg chg="del">
          <ac:chgData name="Johnson, Kathy" userId="S::kjohnson@gwinnetttech.edu::bc454295-a45c-4866-b0f4-dd150e906dc9" providerId="AD" clId="Web-{018D38CD-D8E7-AC91-7AF0-7419E72F31A5}" dt="2020-10-05T22:22:11.109" v="494"/>
          <ac:spMkLst>
            <pc:docMk/>
            <pc:sldMk cId="0" sldId="352"/>
            <ac:spMk id="136" creationId="{3B854194-185D-494D-905C-7C7CB2E30F6E}"/>
          </ac:spMkLst>
        </pc:spChg>
        <pc:spChg chg="del">
          <ac:chgData name="Johnson, Kathy" userId="S::kjohnson@gwinnetttech.edu::bc454295-a45c-4866-b0f4-dd150e906dc9" providerId="AD" clId="Web-{018D38CD-D8E7-AC91-7AF0-7419E72F31A5}" dt="2020-10-05T22:22:11.109" v="494"/>
          <ac:spMkLst>
            <pc:docMk/>
            <pc:sldMk cId="0" sldId="352"/>
            <ac:spMk id="138" creationId="{B4F5FA0D-0104-4987-8241-EFF7C85B88DE}"/>
          </ac:spMkLst>
        </pc:spChg>
        <pc:spChg chg="add">
          <ac:chgData name="Johnson, Kathy" userId="S::kjohnson@gwinnetttech.edu::bc454295-a45c-4866-b0f4-dd150e906dc9" providerId="AD" clId="Web-{018D38CD-D8E7-AC91-7AF0-7419E72F31A5}" dt="2020-10-05T22:22:11.109" v="494"/>
          <ac:spMkLst>
            <pc:docMk/>
            <pc:sldMk cId="0" sldId="352"/>
            <ac:spMk id="200" creationId="{2CB6C291-6CAF-46DF-ACFF-AADF0FD03F58}"/>
          </ac:spMkLst>
        </pc:spChg>
        <pc:spChg chg="add">
          <ac:chgData name="Johnson, Kathy" userId="S::kjohnson@gwinnetttech.edu::bc454295-a45c-4866-b0f4-dd150e906dc9" providerId="AD" clId="Web-{018D38CD-D8E7-AC91-7AF0-7419E72F31A5}" dt="2020-10-05T22:22:11.109" v="494"/>
          <ac:spMkLst>
            <pc:docMk/>
            <pc:sldMk cId="0" sldId="352"/>
            <ac:spMk id="202" creationId="{4735DC46-5663-471D-AADB-81E00E65BCC6}"/>
          </ac:spMkLst>
        </pc:spChg>
        <pc:spChg chg="mod">
          <ac:chgData name="Johnson, Kathy" userId="S::kjohnson@gwinnetttech.edu::bc454295-a45c-4866-b0f4-dd150e906dc9" providerId="AD" clId="Web-{018D38CD-D8E7-AC91-7AF0-7419E72F31A5}" dt="2020-10-05T22:22:11.109" v="494"/>
          <ac:spMkLst>
            <pc:docMk/>
            <pc:sldMk cId="0" sldId="352"/>
            <ac:spMk id="82946" creationId="{073F402C-B275-48F1-A379-ABB2092C183E}"/>
          </ac:spMkLst>
        </pc:spChg>
        <pc:spChg chg="mod">
          <ac:chgData name="Johnson, Kathy" userId="S::kjohnson@gwinnetttech.edu::bc454295-a45c-4866-b0f4-dd150e906dc9" providerId="AD" clId="Web-{018D38CD-D8E7-AC91-7AF0-7419E72F31A5}" dt="2020-10-05T22:22:11.109" v="494"/>
          <ac:spMkLst>
            <pc:docMk/>
            <pc:sldMk cId="0" sldId="352"/>
            <ac:spMk id="117763" creationId="{990E36C4-8AD5-42D0-8601-93A846E8192C}"/>
          </ac:spMkLst>
        </pc:spChg>
        <pc:picChg chg="del">
          <ac:chgData name="Johnson, Kathy" userId="S::kjohnson@gwinnetttech.edu::bc454295-a45c-4866-b0f4-dd150e906dc9" providerId="AD" clId="Web-{018D38CD-D8E7-AC91-7AF0-7419E72F31A5}" dt="2020-10-05T22:22:11.109" v="494"/>
          <ac:picMkLst>
            <pc:docMk/>
            <pc:sldMk cId="0" sldId="352"/>
            <ac:picMk id="140" creationId="{2897127E-6CEF-446C-BE87-93B7C46E49D1}"/>
          </ac:picMkLst>
        </pc:picChg>
        <pc:picChg chg="add">
          <ac:chgData name="Johnson, Kathy" userId="S::kjohnson@gwinnetttech.edu::bc454295-a45c-4866-b0f4-dd150e906dc9" providerId="AD" clId="Web-{018D38CD-D8E7-AC91-7AF0-7419E72F31A5}" dt="2020-10-05T22:22:11.109" v="494"/>
          <ac:picMkLst>
            <pc:docMk/>
            <pc:sldMk cId="0" sldId="352"/>
            <ac:picMk id="204" creationId="{595E59CC-7059-4455-9789-EDFBBE8F5A98}"/>
          </ac:picMkLst>
        </pc:picChg>
      </pc:sldChg>
      <pc:sldChg chg="addSp delSp modSp mod setClrOvrMap">
        <pc:chgData name="Johnson, Kathy" userId="S::kjohnson@gwinnetttech.edu::bc454295-a45c-4866-b0f4-dd150e906dc9" providerId="AD" clId="Web-{018D38CD-D8E7-AC91-7AF0-7419E72F31A5}" dt="2020-10-05T22:22:17.765" v="495"/>
        <pc:sldMkLst>
          <pc:docMk/>
          <pc:sldMk cId="0" sldId="353"/>
        </pc:sldMkLst>
        <pc:spChg chg="del">
          <ac:chgData name="Johnson, Kathy" userId="S::kjohnson@gwinnetttech.edu::bc454295-a45c-4866-b0f4-dd150e906dc9" providerId="AD" clId="Web-{018D38CD-D8E7-AC91-7AF0-7419E72F31A5}" dt="2020-10-05T22:22:17.765" v="495"/>
          <ac:spMkLst>
            <pc:docMk/>
            <pc:sldMk cId="0" sldId="353"/>
            <ac:spMk id="136" creationId="{3B854194-185D-494D-905C-7C7CB2E30F6E}"/>
          </ac:spMkLst>
        </pc:spChg>
        <pc:spChg chg="del">
          <ac:chgData name="Johnson, Kathy" userId="S::kjohnson@gwinnetttech.edu::bc454295-a45c-4866-b0f4-dd150e906dc9" providerId="AD" clId="Web-{018D38CD-D8E7-AC91-7AF0-7419E72F31A5}" dt="2020-10-05T22:22:17.765" v="495"/>
          <ac:spMkLst>
            <pc:docMk/>
            <pc:sldMk cId="0" sldId="353"/>
            <ac:spMk id="138" creationId="{B4F5FA0D-0104-4987-8241-EFF7C85B88DE}"/>
          </ac:spMkLst>
        </pc:spChg>
        <pc:spChg chg="add">
          <ac:chgData name="Johnson, Kathy" userId="S::kjohnson@gwinnetttech.edu::bc454295-a45c-4866-b0f4-dd150e906dc9" providerId="AD" clId="Web-{018D38CD-D8E7-AC91-7AF0-7419E72F31A5}" dt="2020-10-05T22:22:17.765" v="495"/>
          <ac:spMkLst>
            <pc:docMk/>
            <pc:sldMk cId="0" sldId="353"/>
            <ac:spMk id="200" creationId="{2CB6C291-6CAF-46DF-ACFF-AADF0FD03F58}"/>
          </ac:spMkLst>
        </pc:spChg>
        <pc:spChg chg="add">
          <ac:chgData name="Johnson, Kathy" userId="S::kjohnson@gwinnetttech.edu::bc454295-a45c-4866-b0f4-dd150e906dc9" providerId="AD" clId="Web-{018D38CD-D8E7-AC91-7AF0-7419E72F31A5}" dt="2020-10-05T22:22:17.765" v="495"/>
          <ac:spMkLst>
            <pc:docMk/>
            <pc:sldMk cId="0" sldId="353"/>
            <ac:spMk id="202" creationId="{4735DC46-5663-471D-AADB-81E00E65BCC6}"/>
          </ac:spMkLst>
        </pc:spChg>
        <pc:spChg chg="mod">
          <ac:chgData name="Johnson, Kathy" userId="S::kjohnson@gwinnetttech.edu::bc454295-a45c-4866-b0f4-dd150e906dc9" providerId="AD" clId="Web-{018D38CD-D8E7-AC91-7AF0-7419E72F31A5}" dt="2020-10-05T22:22:17.765" v="495"/>
          <ac:spMkLst>
            <pc:docMk/>
            <pc:sldMk cId="0" sldId="353"/>
            <ac:spMk id="83970" creationId="{129C820D-A380-4C4C-94EB-D1D94ADDC089}"/>
          </ac:spMkLst>
        </pc:spChg>
        <pc:spChg chg="mod">
          <ac:chgData name="Johnson, Kathy" userId="S::kjohnson@gwinnetttech.edu::bc454295-a45c-4866-b0f4-dd150e906dc9" providerId="AD" clId="Web-{018D38CD-D8E7-AC91-7AF0-7419E72F31A5}" dt="2020-10-05T22:22:17.765" v="495"/>
          <ac:spMkLst>
            <pc:docMk/>
            <pc:sldMk cId="0" sldId="353"/>
            <ac:spMk id="119811" creationId="{A02C6451-0254-47DE-AFF4-774C2205B503}"/>
          </ac:spMkLst>
        </pc:spChg>
        <pc:picChg chg="del">
          <ac:chgData name="Johnson, Kathy" userId="S::kjohnson@gwinnetttech.edu::bc454295-a45c-4866-b0f4-dd150e906dc9" providerId="AD" clId="Web-{018D38CD-D8E7-AC91-7AF0-7419E72F31A5}" dt="2020-10-05T22:22:17.765" v="495"/>
          <ac:picMkLst>
            <pc:docMk/>
            <pc:sldMk cId="0" sldId="353"/>
            <ac:picMk id="140" creationId="{2897127E-6CEF-446C-BE87-93B7C46E49D1}"/>
          </ac:picMkLst>
        </pc:picChg>
        <pc:picChg chg="add">
          <ac:chgData name="Johnson, Kathy" userId="S::kjohnson@gwinnetttech.edu::bc454295-a45c-4866-b0f4-dd150e906dc9" providerId="AD" clId="Web-{018D38CD-D8E7-AC91-7AF0-7419E72F31A5}" dt="2020-10-05T22:22:17.765" v="495"/>
          <ac:picMkLst>
            <pc:docMk/>
            <pc:sldMk cId="0" sldId="353"/>
            <ac:picMk id="204" creationId="{595E59CC-7059-4455-9789-EDFBBE8F5A98}"/>
          </ac:picMkLst>
        </pc:picChg>
      </pc:sldChg>
      <pc:sldChg chg="addSp delSp modSp mod setClrOvrMap">
        <pc:chgData name="Johnson, Kathy" userId="S::kjohnson@gwinnetttech.edu::bc454295-a45c-4866-b0f4-dd150e906dc9" providerId="AD" clId="Web-{018D38CD-D8E7-AC91-7AF0-7419E72F31A5}" dt="2020-10-05T22:22:22.187" v="496"/>
        <pc:sldMkLst>
          <pc:docMk/>
          <pc:sldMk cId="0" sldId="354"/>
        </pc:sldMkLst>
        <pc:spChg chg="del">
          <ac:chgData name="Johnson, Kathy" userId="S::kjohnson@gwinnetttech.edu::bc454295-a45c-4866-b0f4-dd150e906dc9" providerId="AD" clId="Web-{018D38CD-D8E7-AC91-7AF0-7419E72F31A5}" dt="2020-10-05T22:22:22.187" v="496"/>
          <ac:spMkLst>
            <pc:docMk/>
            <pc:sldMk cId="0" sldId="354"/>
            <ac:spMk id="73" creationId="{3B854194-185D-494D-905C-7C7CB2E30F6E}"/>
          </ac:spMkLst>
        </pc:spChg>
        <pc:spChg chg="del">
          <ac:chgData name="Johnson, Kathy" userId="S::kjohnson@gwinnetttech.edu::bc454295-a45c-4866-b0f4-dd150e906dc9" providerId="AD" clId="Web-{018D38CD-D8E7-AC91-7AF0-7419E72F31A5}" dt="2020-10-05T22:22:22.187" v="496"/>
          <ac:spMkLst>
            <pc:docMk/>
            <pc:sldMk cId="0" sldId="354"/>
            <ac:spMk id="75" creationId="{B4F5FA0D-0104-4987-8241-EFF7C85B88DE}"/>
          </ac:spMkLst>
        </pc:spChg>
        <pc:spChg chg="add">
          <ac:chgData name="Johnson, Kathy" userId="S::kjohnson@gwinnetttech.edu::bc454295-a45c-4866-b0f4-dd150e906dc9" providerId="AD" clId="Web-{018D38CD-D8E7-AC91-7AF0-7419E72F31A5}" dt="2020-10-05T22:22:22.187" v="496"/>
          <ac:spMkLst>
            <pc:docMk/>
            <pc:sldMk cId="0" sldId="354"/>
            <ac:spMk id="76" creationId="{2CB6C291-6CAF-46DF-ACFF-AADF0FD03F58}"/>
          </ac:spMkLst>
        </pc:spChg>
        <pc:spChg chg="add">
          <ac:chgData name="Johnson, Kathy" userId="S::kjohnson@gwinnetttech.edu::bc454295-a45c-4866-b0f4-dd150e906dc9" providerId="AD" clId="Web-{018D38CD-D8E7-AC91-7AF0-7419E72F31A5}" dt="2020-10-05T22:22:22.187" v="496"/>
          <ac:spMkLst>
            <pc:docMk/>
            <pc:sldMk cId="0" sldId="354"/>
            <ac:spMk id="78" creationId="{4735DC46-5663-471D-AADB-81E00E65BCC6}"/>
          </ac:spMkLst>
        </pc:spChg>
        <pc:spChg chg="mod">
          <ac:chgData name="Johnson, Kathy" userId="S::kjohnson@gwinnetttech.edu::bc454295-a45c-4866-b0f4-dd150e906dc9" providerId="AD" clId="Web-{018D38CD-D8E7-AC91-7AF0-7419E72F31A5}" dt="2020-10-05T22:22:22.187" v="496"/>
          <ac:spMkLst>
            <pc:docMk/>
            <pc:sldMk cId="0" sldId="354"/>
            <ac:spMk id="84994" creationId="{0E9EAA93-EADC-4ED5-AC43-C0309986B4F3}"/>
          </ac:spMkLst>
        </pc:spChg>
        <pc:spChg chg="mod">
          <ac:chgData name="Johnson, Kathy" userId="S::kjohnson@gwinnetttech.edu::bc454295-a45c-4866-b0f4-dd150e906dc9" providerId="AD" clId="Web-{018D38CD-D8E7-AC91-7AF0-7419E72F31A5}" dt="2020-10-05T22:22:22.187" v="496"/>
          <ac:spMkLst>
            <pc:docMk/>
            <pc:sldMk cId="0" sldId="354"/>
            <ac:spMk id="121859" creationId="{7FDE0A83-53C3-4535-BF9F-9098C6CF7BAB}"/>
          </ac:spMkLst>
        </pc:spChg>
        <pc:picChg chg="del">
          <ac:chgData name="Johnson, Kathy" userId="S::kjohnson@gwinnetttech.edu::bc454295-a45c-4866-b0f4-dd150e906dc9" providerId="AD" clId="Web-{018D38CD-D8E7-AC91-7AF0-7419E72F31A5}" dt="2020-10-05T22:22:22.187" v="496"/>
          <ac:picMkLst>
            <pc:docMk/>
            <pc:sldMk cId="0" sldId="354"/>
            <ac:picMk id="77" creationId="{2897127E-6CEF-446C-BE87-93B7C46E49D1}"/>
          </ac:picMkLst>
        </pc:picChg>
        <pc:picChg chg="add">
          <ac:chgData name="Johnson, Kathy" userId="S::kjohnson@gwinnetttech.edu::bc454295-a45c-4866-b0f4-dd150e906dc9" providerId="AD" clId="Web-{018D38CD-D8E7-AC91-7AF0-7419E72F31A5}" dt="2020-10-05T22:22:22.187" v="496"/>
          <ac:picMkLst>
            <pc:docMk/>
            <pc:sldMk cId="0" sldId="354"/>
            <ac:picMk id="80" creationId="{595E59CC-7059-4455-9789-EDFBBE8F5A98}"/>
          </ac:picMkLst>
        </pc:picChg>
      </pc:sldChg>
      <pc:sldChg chg="addSp delSp modSp mod setClrOvrMap">
        <pc:chgData name="Johnson, Kathy" userId="S::kjohnson@gwinnetttech.edu::bc454295-a45c-4866-b0f4-dd150e906dc9" providerId="AD" clId="Web-{018D38CD-D8E7-AC91-7AF0-7419E72F31A5}" dt="2020-10-05T22:22:25.671" v="497"/>
        <pc:sldMkLst>
          <pc:docMk/>
          <pc:sldMk cId="0" sldId="355"/>
        </pc:sldMkLst>
        <pc:spChg chg="del">
          <ac:chgData name="Johnson, Kathy" userId="S::kjohnson@gwinnetttech.edu::bc454295-a45c-4866-b0f4-dd150e906dc9" providerId="AD" clId="Web-{018D38CD-D8E7-AC91-7AF0-7419E72F31A5}" dt="2020-10-05T22:22:25.671" v="497"/>
          <ac:spMkLst>
            <pc:docMk/>
            <pc:sldMk cId="0" sldId="355"/>
            <ac:spMk id="136" creationId="{3B854194-185D-494D-905C-7C7CB2E30F6E}"/>
          </ac:spMkLst>
        </pc:spChg>
        <pc:spChg chg="del">
          <ac:chgData name="Johnson, Kathy" userId="S::kjohnson@gwinnetttech.edu::bc454295-a45c-4866-b0f4-dd150e906dc9" providerId="AD" clId="Web-{018D38CD-D8E7-AC91-7AF0-7419E72F31A5}" dt="2020-10-05T22:22:25.671" v="497"/>
          <ac:spMkLst>
            <pc:docMk/>
            <pc:sldMk cId="0" sldId="355"/>
            <ac:spMk id="138" creationId="{B4F5FA0D-0104-4987-8241-EFF7C85B88DE}"/>
          </ac:spMkLst>
        </pc:spChg>
        <pc:spChg chg="add">
          <ac:chgData name="Johnson, Kathy" userId="S::kjohnson@gwinnetttech.edu::bc454295-a45c-4866-b0f4-dd150e906dc9" providerId="AD" clId="Web-{018D38CD-D8E7-AC91-7AF0-7419E72F31A5}" dt="2020-10-05T22:22:25.671" v="497"/>
          <ac:spMkLst>
            <pc:docMk/>
            <pc:sldMk cId="0" sldId="355"/>
            <ac:spMk id="200" creationId="{2CB6C291-6CAF-46DF-ACFF-AADF0FD03F58}"/>
          </ac:spMkLst>
        </pc:spChg>
        <pc:spChg chg="add">
          <ac:chgData name="Johnson, Kathy" userId="S::kjohnson@gwinnetttech.edu::bc454295-a45c-4866-b0f4-dd150e906dc9" providerId="AD" clId="Web-{018D38CD-D8E7-AC91-7AF0-7419E72F31A5}" dt="2020-10-05T22:22:25.671" v="497"/>
          <ac:spMkLst>
            <pc:docMk/>
            <pc:sldMk cId="0" sldId="355"/>
            <ac:spMk id="202" creationId="{4735DC46-5663-471D-AADB-81E00E65BCC6}"/>
          </ac:spMkLst>
        </pc:spChg>
        <pc:spChg chg="mod">
          <ac:chgData name="Johnson, Kathy" userId="S::kjohnson@gwinnetttech.edu::bc454295-a45c-4866-b0f4-dd150e906dc9" providerId="AD" clId="Web-{018D38CD-D8E7-AC91-7AF0-7419E72F31A5}" dt="2020-10-05T22:22:25.671" v="497"/>
          <ac:spMkLst>
            <pc:docMk/>
            <pc:sldMk cId="0" sldId="355"/>
            <ac:spMk id="86018" creationId="{33C1326D-C32E-47F5-8B48-A4E9FD13038B}"/>
          </ac:spMkLst>
        </pc:spChg>
        <pc:spChg chg="mod">
          <ac:chgData name="Johnson, Kathy" userId="S::kjohnson@gwinnetttech.edu::bc454295-a45c-4866-b0f4-dd150e906dc9" providerId="AD" clId="Web-{018D38CD-D8E7-AC91-7AF0-7419E72F31A5}" dt="2020-10-05T22:22:25.671" v="497"/>
          <ac:spMkLst>
            <pc:docMk/>
            <pc:sldMk cId="0" sldId="355"/>
            <ac:spMk id="123907" creationId="{634E7478-1349-4012-975F-8F9F6F49F2CF}"/>
          </ac:spMkLst>
        </pc:spChg>
        <pc:picChg chg="del">
          <ac:chgData name="Johnson, Kathy" userId="S::kjohnson@gwinnetttech.edu::bc454295-a45c-4866-b0f4-dd150e906dc9" providerId="AD" clId="Web-{018D38CD-D8E7-AC91-7AF0-7419E72F31A5}" dt="2020-10-05T22:22:25.671" v="497"/>
          <ac:picMkLst>
            <pc:docMk/>
            <pc:sldMk cId="0" sldId="355"/>
            <ac:picMk id="140" creationId="{2897127E-6CEF-446C-BE87-93B7C46E49D1}"/>
          </ac:picMkLst>
        </pc:picChg>
        <pc:picChg chg="add">
          <ac:chgData name="Johnson, Kathy" userId="S::kjohnson@gwinnetttech.edu::bc454295-a45c-4866-b0f4-dd150e906dc9" providerId="AD" clId="Web-{018D38CD-D8E7-AC91-7AF0-7419E72F31A5}" dt="2020-10-05T22:22:25.671" v="497"/>
          <ac:picMkLst>
            <pc:docMk/>
            <pc:sldMk cId="0" sldId="355"/>
            <ac:picMk id="204" creationId="{595E59CC-7059-4455-9789-EDFBBE8F5A98}"/>
          </ac:picMkLst>
        </pc:picChg>
      </pc:sldChg>
      <pc:sldChg chg="addSp delSp modSp mod setClrOvrMap">
        <pc:chgData name="Johnson, Kathy" userId="S::kjohnson@gwinnetttech.edu::bc454295-a45c-4866-b0f4-dd150e906dc9" providerId="AD" clId="Web-{018D38CD-D8E7-AC91-7AF0-7419E72F31A5}" dt="2020-10-05T22:22:29.672" v="498"/>
        <pc:sldMkLst>
          <pc:docMk/>
          <pc:sldMk cId="0" sldId="357"/>
        </pc:sldMkLst>
        <pc:spChg chg="del">
          <ac:chgData name="Johnson, Kathy" userId="S::kjohnson@gwinnetttech.edu::bc454295-a45c-4866-b0f4-dd150e906dc9" providerId="AD" clId="Web-{018D38CD-D8E7-AC91-7AF0-7419E72F31A5}" dt="2020-10-05T22:22:29.672" v="498"/>
          <ac:spMkLst>
            <pc:docMk/>
            <pc:sldMk cId="0" sldId="357"/>
            <ac:spMk id="73" creationId="{3B854194-185D-494D-905C-7C7CB2E30F6E}"/>
          </ac:spMkLst>
        </pc:spChg>
        <pc:spChg chg="del">
          <ac:chgData name="Johnson, Kathy" userId="S::kjohnson@gwinnetttech.edu::bc454295-a45c-4866-b0f4-dd150e906dc9" providerId="AD" clId="Web-{018D38CD-D8E7-AC91-7AF0-7419E72F31A5}" dt="2020-10-05T22:22:29.672" v="498"/>
          <ac:spMkLst>
            <pc:docMk/>
            <pc:sldMk cId="0" sldId="357"/>
            <ac:spMk id="75" creationId="{B4F5FA0D-0104-4987-8241-EFF7C85B88DE}"/>
          </ac:spMkLst>
        </pc:spChg>
        <pc:spChg chg="add">
          <ac:chgData name="Johnson, Kathy" userId="S::kjohnson@gwinnetttech.edu::bc454295-a45c-4866-b0f4-dd150e906dc9" providerId="AD" clId="Web-{018D38CD-D8E7-AC91-7AF0-7419E72F31A5}" dt="2020-10-05T22:22:29.672" v="498"/>
          <ac:spMkLst>
            <pc:docMk/>
            <pc:sldMk cId="0" sldId="357"/>
            <ac:spMk id="137" creationId="{2CB6C291-6CAF-46DF-ACFF-AADF0FD03F58}"/>
          </ac:spMkLst>
        </pc:spChg>
        <pc:spChg chg="add">
          <ac:chgData name="Johnson, Kathy" userId="S::kjohnson@gwinnetttech.edu::bc454295-a45c-4866-b0f4-dd150e906dc9" providerId="AD" clId="Web-{018D38CD-D8E7-AC91-7AF0-7419E72F31A5}" dt="2020-10-05T22:22:29.672" v="498"/>
          <ac:spMkLst>
            <pc:docMk/>
            <pc:sldMk cId="0" sldId="357"/>
            <ac:spMk id="139" creationId="{4735DC46-5663-471D-AADB-81E00E65BCC6}"/>
          </ac:spMkLst>
        </pc:spChg>
        <pc:spChg chg="mod">
          <ac:chgData name="Johnson, Kathy" userId="S::kjohnson@gwinnetttech.edu::bc454295-a45c-4866-b0f4-dd150e906dc9" providerId="AD" clId="Web-{018D38CD-D8E7-AC91-7AF0-7419E72F31A5}" dt="2020-10-05T22:22:29.672" v="498"/>
          <ac:spMkLst>
            <pc:docMk/>
            <pc:sldMk cId="0" sldId="357"/>
            <ac:spMk id="87042" creationId="{3E56818E-FC5B-4039-8DC6-DD9E459155A5}"/>
          </ac:spMkLst>
        </pc:spChg>
        <pc:spChg chg="mod">
          <ac:chgData name="Johnson, Kathy" userId="S::kjohnson@gwinnetttech.edu::bc454295-a45c-4866-b0f4-dd150e906dc9" providerId="AD" clId="Web-{018D38CD-D8E7-AC91-7AF0-7419E72F31A5}" dt="2020-10-05T22:22:29.672" v="498"/>
          <ac:spMkLst>
            <pc:docMk/>
            <pc:sldMk cId="0" sldId="357"/>
            <ac:spMk id="125955" creationId="{1B5C057C-BACC-4050-B309-2E3825D84A61}"/>
          </ac:spMkLst>
        </pc:spChg>
        <pc:picChg chg="del">
          <ac:chgData name="Johnson, Kathy" userId="S::kjohnson@gwinnetttech.edu::bc454295-a45c-4866-b0f4-dd150e906dc9" providerId="AD" clId="Web-{018D38CD-D8E7-AC91-7AF0-7419E72F31A5}" dt="2020-10-05T22:22:29.672" v="498"/>
          <ac:picMkLst>
            <pc:docMk/>
            <pc:sldMk cId="0" sldId="357"/>
            <ac:picMk id="77" creationId="{2897127E-6CEF-446C-BE87-93B7C46E49D1}"/>
          </ac:picMkLst>
        </pc:picChg>
        <pc:picChg chg="add">
          <ac:chgData name="Johnson, Kathy" userId="S::kjohnson@gwinnetttech.edu::bc454295-a45c-4866-b0f4-dd150e906dc9" providerId="AD" clId="Web-{018D38CD-D8E7-AC91-7AF0-7419E72F31A5}" dt="2020-10-05T22:22:29.672" v="498"/>
          <ac:picMkLst>
            <pc:docMk/>
            <pc:sldMk cId="0" sldId="357"/>
            <ac:picMk id="141" creationId="{595E59CC-7059-4455-9789-EDFBBE8F5A98}"/>
          </ac:picMkLst>
        </pc:picChg>
      </pc:sldChg>
      <pc:sldChg chg="modSp">
        <pc:chgData name="Johnson, Kathy" userId="S::kjohnson@gwinnetttech.edu::bc454295-a45c-4866-b0f4-dd150e906dc9" providerId="AD" clId="Web-{018D38CD-D8E7-AC91-7AF0-7419E72F31A5}" dt="2020-10-05T21:52:21.175" v="402" actId="20577"/>
        <pc:sldMkLst>
          <pc:docMk/>
          <pc:sldMk cId="0" sldId="369"/>
        </pc:sldMkLst>
        <pc:spChg chg="mod">
          <ac:chgData name="Johnson, Kathy" userId="S::kjohnson@gwinnetttech.edu::bc454295-a45c-4866-b0f4-dd150e906dc9" providerId="AD" clId="Web-{018D38CD-D8E7-AC91-7AF0-7419E72F31A5}" dt="2020-10-05T21:52:21.175" v="402" actId="20577"/>
          <ac:spMkLst>
            <pc:docMk/>
            <pc:sldMk cId="0" sldId="369"/>
            <ac:spMk id="38914" creationId="{1897CF5A-8DE4-4FBD-B281-F8B8EBBD950B}"/>
          </ac:spMkLst>
        </pc:spChg>
      </pc:sldChg>
      <pc:sldChg chg="addSp delSp modSp">
        <pc:chgData name="Johnson, Kathy" userId="S::kjohnson@gwinnetttech.edu::bc454295-a45c-4866-b0f4-dd150e906dc9" providerId="AD" clId="Web-{018D38CD-D8E7-AC91-7AF0-7419E72F31A5}" dt="2020-10-05T22:22:34.687" v="499"/>
        <pc:sldMkLst>
          <pc:docMk/>
          <pc:sldMk cId="0" sldId="370"/>
        </pc:sldMkLst>
        <pc:spChg chg="del">
          <ac:chgData name="Johnson, Kathy" userId="S::kjohnson@gwinnetttech.edu::bc454295-a45c-4866-b0f4-dd150e906dc9" providerId="AD" clId="Web-{018D38CD-D8E7-AC91-7AF0-7419E72F31A5}" dt="2020-10-05T22:22:34.687" v="499"/>
          <ac:spMkLst>
            <pc:docMk/>
            <pc:sldMk cId="0" sldId="370"/>
            <ac:spMk id="136" creationId="{3B854194-185D-494D-905C-7C7CB2E30F6E}"/>
          </ac:spMkLst>
        </pc:spChg>
        <pc:spChg chg="del">
          <ac:chgData name="Johnson, Kathy" userId="S::kjohnson@gwinnetttech.edu::bc454295-a45c-4866-b0f4-dd150e906dc9" providerId="AD" clId="Web-{018D38CD-D8E7-AC91-7AF0-7419E72F31A5}" dt="2020-10-05T22:22:34.687" v="499"/>
          <ac:spMkLst>
            <pc:docMk/>
            <pc:sldMk cId="0" sldId="370"/>
            <ac:spMk id="138" creationId="{B4F5FA0D-0104-4987-8241-EFF7C85B88DE}"/>
          </ac:spMkLst>
        </pc:spChg>
        <pc:spChg chg="add">
          <ac:chgData name="Johnson, Kathy" userId="S::kjohnson@gwinnetttech.edu::bc454295-a45c-4866-b0f4-dd150e906dc9" providerId="AD" clId="Web-{018D38CD-D8E7-AC91-7AF0-7419E72F31A5}" dt="2020-10-05T22:22:34.687" v="499"/>
          <ac:spMkLst>
            <pc:docMk/>
            <pc:sldMk cId="0" sldId="370"/>
            <ac:spMk id="200" creationId="{3B854194-185D-494D-905C-7C7CB2E30F6E}"/>
          </ac:spMkLst>
        </pc:spChg>
        <pc:spChg chg="add">
          <ac:chgData name="Johnson, Kathy" userId="S::kjohnson@gwinnetttech.edu::bc454295-a45c-4866-b0f4-dd150e906dc9" providerId="AD" clId="Web-{018D38CD-D8E7-AC91-7AF0-7419E72F31A5}" dt="2020-10-05T22:22:34.687" v="499"/>
          <ac:spMkLst>
            <pc:docMk/>
            <pc:sldMk cId="0" sldId="370"/>
            <ac:spMk id="202" creationId="{B4F5FA0D-0104-4987-8241-EFF7C85B88DE}"/>
          </ac:spMkLst>
        </pc:spChg>
        <pc:spChg chg="mod">
          <ac:chgData name="Johnson, Kathy" userId="S::kjohnson@gwinnetttech.edu::bc454295-a45c-4866-b0f4-dd150e906dc9" providerId="AD" clId="Web-{018D38CD-D8E7-AC91-7AF0-7419E72F31A5}" dt="2020-10-05T22:22:34.687" v="499"/>
          <ac:spMkLst>
            <pc:docMk/>
            <pc:sldMk cId="0" sldId="370"/>
            <ac:spMk id="128003" creationId="{5C618888-BAA2-4803-8ADE-59ECF48A4504}"/>
          </ac:spMkLst>
        </pc:spChg>
        <pc:picChg chg="del">
          <ac:chgData name="Johnson, Kathy" userId="S::kjohnson@gwinnetttech.edu::bc454295-a45c-4866-b0f4-dd150e906dc9" providerId="AD" clId="Web-{018D38CD-D8E7-AC91-7AF0-7419E72F31A5}" dt="2020-10-05T22:22:34.687" v="499"/>
          <ac:picMkLst>
            <pc:docMk/>
            <pc:sldMk cId="0" sldId="370"/>
            <ac:picMk id="140" creationId="{2897127E-6CEF-446C-BE87-93B7C46E49D1}"/>
          </ac:picMkLst>
        </pc:picChg>
        <pc:picChg chg="add">
          <ac:chgData name="Johnson, Kathy" userId="S::kjohnson@gwinnetttech.edu::bc454295-a45c-4866-b0f4-dd150e906dc9" providerId="AD" clId="Web-{018D38CD-D8E7-AC91-7AF0-7419E72F31A5}" dt="2020-10-05T22:22:34.687" v="499"/>
          <ac:picMkLst>
            <pc:docMk/>
            <pc:sldMk cId="0" sldId="370"/>
            <ac:picMk id="204" creationId="{2897127E-6CEF-446C-BE87-93B7C46E49D1}"/>
          </ac:picMkLst>
        </pc:picChg>
      </pc:sldChg>
      <pc:sldChg chg="addSp delSp modSp mod setBg">
        <pc:chgData name="Johnson, Kathy" userId="S::kjohnson@gwinnetttech.edu::bc454295-a45c-4866-b0f4-dd150e906dc9" providerId="AD" clId="Web-{018D38CD-D8E7-AC91-7AF0-7419E72F31A5}" dt="2020-10-05T22:22:51.531" v="503"/>
        <pc:sldMkLst>
          <pc:docMk/>
          <pc:sldMk cId="0" sldId="373"/>
        </pc:sldMkLst>
        <pc:spChg chg="add del">
          <ac:chgData name="Johnson, Kathy" userId="S::kjohnson@gwinnetttech.edu::bc454295-a45c-4866-b0f4-dd150e906dc9" providerId="AD" clId="Web-{018D38CD-D8E7-AC91-7AF0-7419E72F31A5}" dt="2020-10-05T22:22:51.531" v="503"/>
          <ac:spMkLst>
            <pc:docMk/>
            <pc:sldMk cId="0" sldId="373"/>
            <ac:spMk id="136" creationId="{3B854194-185D-494D-905C-7C7CB2E30F6E}"/>
          </ac:spMkLst>
        </pc:spChg>
        <pc:spChg chg="add del">
          <ac:chgData name="Johnson, Kathy" userId="S::kjohnson@gwinnetttech.edu::bc454295-a45c-4866-b0f4-dd150e906dc9" providerId="AD" clId="Web-{018D38CD-D8E7-AC91-7AF0-7419E72F31A5}" dt="2020-10-05T22:22:51.531" v="503"/>
          <ac:spMkLst>
            <pc:docMk/>
            <pc:sldMk cId="0" sldId="373"/>
            <ac:spMk id="138" creationId="{B4F5FA0D-0104-4987-8241-EFF7C85B88DE}"/>
          </ac:spMkLst>
        </pc:spChg>
        <pc:spChg chg="add">
          <ac:chgData name="Johnson, Kathy" userId="S::kjohnson@gwinnetttech.edu::bc454295-a45c-4866-b0f4-dd150e906dc9" providerId="AD" clId="Web-{018D38CD-D8E7-AC91-7AF0-7419E72F31A5}" dt="2020-10-05T22:22:51.531" v="503"/>
          <ac:spMkLst>
            <pc:docMk/>
            <pc:sldMk cId="0" sldId="373"/>
            <ac:spMk id="200" creationId="{3B854194-185D-494D-905C-7C7CB2E30F6E}"/>
          </ac:spMkLst>
        </pc:spChg>
        <pc:spChg chg="add">
          <ac:chgData name="Johnson, Kathy" userId="S::kjohnson@gwinnetttech.edu::bc454295-a45c-4866-b0f4-dd150e906dc9" providerId="AD" clId="Web-{018D38CD-D8E7-AC91-7AF0-7419E72F31A5}" dt="2020-10-05T22:22:51.531" v="503"/>
          <ac:spMkLst>
            <pc:docMk/>
            <pc:sldMk cId="0" sldId="373"/>
            <ac:spMk id="202" creationId="{B4F5FA0D-0104-4987-8241-EFF7C85B88DE}"/>
          </ac:spMkLst>
        </pc:spChg>
        <pc:spChg chg="mod">
          <ac:chgData name="Johnson, Kathy" userId="S::kjohnson@gwinnetttech.edu::bc454295-a45c-4866-b0f4-dd150e906dc9" providerId="AD" clId="Web-{018D38CD-D8E7-AC91-7AF0-7419E72F31A5}" dt="2020-10-05T22:10:54.108" v="433"/>
          <ac:spMkLst>
            <pc:docMk/>
            <pc:sldMk cId="0" sldId="373"/>
            <ac:spMk id="98306" creationId="{1B85A259-67B4-4DF6-823D-D4464E647CCC}"/>
          </ac:spMkLst>
        </pc:spChg>
        <pc:spChg chg="mod">
          <ac:chgData name="Johnson, Kathy" userId="S::kjohnson@gwinnetttech.edu::bc454295-a45c-4866-b0f4-dd150e906dc9" providerId="AD" clId="Web-{018D38CD-D8E7-AC91-7AF0-7419E72F31A5}" dt="2020-10-05T22:22:51.531" v="503"/>
          <ac:spMkLst>
            <pc:docMk/>
            <pc:sldMk cId="0" sldId="373"/>
            <ac:spMk id="138243" creationId="{A41D00B1-F3AE-42BE-B407-D88103FC1A20}"/>
          </ac:spMkLst>
        </pc:spChg>
        <pc:picChg chg="add del">
          <ac:chgData name="Johnson, Kathy" userId="S::kjohnson@gwinnetttech.edu::bc454295-a45c-4866-b0f4-dd150e906dc9" providerId="AD" clId="Web-{018D38CD-D8E7-AC91-7AF0-7419E72F31A5}" dt="2020-10-05T22:22:51.531" v="503"/>
          <ac:picMkLst>
            <pc:docMk/>
            <pc:sldMk cId="0" sldId="373"/>
            <ac:picMk id="140" creationId="{2897127E-6CEF-446C-BE87-93B7C46E49D1}"/>
          </ac:picMkLst>
        </pc:picChg>
        <pc:picChg chg="add">
          <ac:chgData name="Johnson, Kathy" userId="S::kjohnson@gwinnetttech.edu::bc454295-a45c-4866-b0f4-dd150e906dc9" providerId="AD" clId="Web-{018D38CD-D8E7-AC91-7AF0-7419E72F31A5}" dt="2020-10-05T22:22:51.531" v="503"/>
          <ac:picMkLst>
            <pc:docMk/>
            <pc:sldMk cId="0" sldId="373"/>
            <ac:picMk id="204" creationId="{2897127E-6CEF-446C-BE87-93B7C46E49D1}"/>
          </ac:picMkLst>
        </pc:picChg>
      </pc:sldChg>
      <pc:sldChg chg="addSp delSp modSp mod setBg setClrOvrMap">
        <pc:chgData name="Johnson, Kathy" userId="S::kjohnson@gwinnetttech.edu::bc454295-a45c-4866-b0f4-dd150e906dc9" providerId="AD" clId="Web-{018D38CD-D8E7-AC91-7AF0-7419E72F31A5}" dt="2020-10-05T22:22:58.141" v="504"/>
        <pc:sldMkLst>
          <pc:docMk/>
          <pc:sldMk cId="0" sldId="375"/>
        </pc:sldMkLst>
        <pc:spChg chg="add del">
          <ac:chgData name="Johnson, Kathy" userId="S::kjohnson@gwinnetttech.edu::bc454295-a45c-4866-b0f4-dd150e906dc9" providerId="AD" clId="Web-{018D38CD-D8E7-AC91-7AF0-7419E72F31A5}" dt="2020-10-05T22:22:58.141" v="504"/>
          <ac:spMkLst>
            <pc:docMk/>
            <pc:sldMk cId="0" sldId="375"/>
            <ac:spMk id="136" creationId="{3B854194-185D-494D-905C-7C7CB2E30F6E}"/>
          </ac:spMkLst>
        </pc:spChg>
        <pc:spChg chg="add del">
          <ac:chgData name="Johnson, Kathy" userId="S::kjohnson@gwinnetttech.edu::bc454295-a45c-4866-b0f4-dd150e906dc9" providerId="AD" clId="Web-{018D38CD-D8E7-AC91-7AF0-7419E72F31A5}" dt="2020-10-05T22:22:58.141" v="504"/>
          <ac:spMkLst>
            <pc:docMk/>
            <pc:sldMk cId="0" sldId="375"/>
            <ac:spMk id="138" creationId="{B4F5FA0D-0104-4987-8241-EFF7C85B88DE}"/>
          </ac:spMkLst>
        </pc:spChg>
        <pc:spChg chg="add">
          <ac:chgData name="Johnson, Kathy" userId="S::kjohnson@gwinnetttech.edu::bc454295-a45c-4866-b0f4-dd150e906dc9" providerId="AD" clId="Web-{018D38CD-D8E7-AC91-7AF0-7419E72F31A5}" dt="2020-10-05T22:22:58.141" v="504"/>
          <ac:spMkLst>
            <pc:docMk/>
            <pc:sldMk cId="0" sldId="375"/>
            <ac:spMk id="139" creationId="{2CB6C291-6CAF-46DF-ACFF-AADF0FD03F58}"/>
          </ac:spMkLst>
        </pc:spChg>
        <pc:spChg chg="add">
          <ac:chgData name="Johnson, Kathy" userId="S::kjohnson@gwinnetttech.edu::bc454295-a45c-4866-b0f4-dd150e906dc9" providerId="AD" clId="Web-{018D38CD-D8E7-AC91-7AF0-7419E72F31A5}" dt="2020-10-05T22:22:58.141" v="504"/>
          <ac:spMkLst>
            <pc:docMk/>
            <pc:sldMk cId="0" sldId="375"/>
            <ac:spMk id="141" creationId="{4735DC46-5663-471D-AADB-81E00E65BCC6}"/>
          </ac:spMkLst>
        </pc:spChg>
        <pc:spChg chg="mod">
          <ac:chgData name="Johnson, Kathy" userId="S::kjohnson@gwinnetttech.edu::bc454295-a45c-4866-b0f4-dd150e906dc9" providerId="AD" clId="Web-{018D38CD-D8E7-AC91-7AF0-7419E72F31A5}" dt="2020-10-05T22:22:58.141" v="504"/>
          <ac:spMkLst>
            <pc:docMk/>
            <pc:sldMk cId="0" sldId="375"/>
            <ac:spMk id="100354" creationId="{8C548F14-8A91-46DC-939E-916FB42F2271}"/>
          </ac:spMkLst>
        </pc:spChg>
        <pc:spChg chg="mod">
          <ac:chgData name="Johnson, Kathy" userId="S::kjohnson@gwinnetttech.edu::bc454295-a45c-4866-b0f4-dd150e906dc9" providerId="AD" clId="Web-{018D38CD-D8E7-AC91-7AF0-7419E72F31A5}" dt="2020-10-05T22:22:58.141" v="504"/>
          <ac:spMkLst>
            <pc:docMk/>
            <pc:sldMk cId="0" sldId="375"/>
            <ac:spMk id="140291" creationId="{2D3536E4-8E9E-4DFB-9A07-BCA78164A41F}"/>
          </ac:spMkLst>
        </pc:spChg>
        <pc:picChg chg="add del">
          <ac:chgData name="Johnson, Kathy" userId="S::kjohnson@gwinnetttech.edu::bc454295-a45c-4866-b0f4-dd150e906dc9" providerId="AD" clId="Web-{018D38CD-D8E7-AC91-7AF0-7419E72F31A5}" dt="2020-10-05T22:22:58.141" v="504"/>
          <ac:picMkLst>
            <pc:docMk/>
            <pc:sldMk cId="0" sldId="375"/>
            <ac:picMk id="140" creationId="{2897127E-6CEF-446C-BE87-93B7C46E49D1}"/>
          </ac:picMkLst>
        </pc:picChg>
        <pc:picChg chg="add">
          <ac:chgData name="Johnson, Kathy" userId="S::kjohnson@gwinnetttech.edu::bc454295-a45c-4866-b0f4-dd150e906dc9" providerId="AD" clId="Web-{018D38CD-D8E7-AC91-7AF0-7419E72F31A5}" dt="2020-10-05T22:22:58.141" v="504"/>
          <ac:picMkLst>
            <pc:docMk/>
            <pc:sldMk cId="0" sldId="375"/>
            <ac:picMk id="143" creationId="{595E59CC-7059-4455-9789-EDFBBE8F5A98}"/>
          </ac:picMkLst>
        </pc:picChg>
      </pc:sldChg>
      <pc:sldChg chg="addSp delSp modSp mod setBg setClrOvrMap">
        <pc:chgData name="Johnson, Kathy" userId="S::kjohnson@gwinnetttech.edu::bc454295-a45c-4866-b0f4-dd150e906dc9" providerId="AD" clId="Web-{018D38CD-D8E7-AC91-7AF0-7419E72F31A5}" dt="2020-10-05T22:23:02.704" v="505"/>
        <pc:sldMkLst>
          <pc:docMk/>
          <pc:sldMk cId="0" sldId="380"/>
        </pc:sldMkLst>
        <pc:spChg chg="add del">
          <ac:chgData name="Johnson, Kathy" userId="S::kjohnson@gwinnetttech.edu::bc454295-a45c-4866-b0f4-dd150e906dc9" providerId="AD" clId="Web-{018D38CD-D8E7-AC91-7AF0-7419E72F31A5}" dt="2020-10-05T22:23:02.704" v="505"/>
          <ac:spMkLst>
            <pc:docMk/>
            <pc:sldMk cId="0" sldId="380"/>
            <ac:spMk id="73" creationId="{3B854194-185D-494D-905C-7C7CB2E30F6E}"/>
          </ac:spMkLst>
        </pc:spChg>
        <pc:spChg chg="add del">
          <ac:chgData name="Johnson, Kathy" userId="S::kjohnson@gwinnetttech.edu::bc454295-a45c-4866-b0f4-dd150e906dc9" providerId="AD" clId="Web-{018D38CD-D8E7-AC91-7AF0-7419E72F31A5}" dt="2020-10-05T22:23:02.704" v="505"/>
          <ac:spMkLst>
            <pc:docMk/>
            <pc:sldMk cId="0" sldId="380"/>
            <ac:spMk id="75" creationId="{B4F5FA0D-0104-4987-8241-EFF7C85B88DE}"/>
          </ac:spMkLst>
        </pc:spChg>
        <pc:spChg chg="add">
          <ac:chgData name="Johnson, Kathy" userId="S::kjohnson@gwinnetttech.edu::bc454295-a45c-4866-b0f4-dd150e906dc9" providerId="AD" clId="Web-{018D38CD-D8E7-AC91-7AF0-7419E72F31A5}" dt="2020-10-05T22:23:02.704" v="505"/>
          <ac:spMkLst>
            <pc:docMk/>
            <pc:sldMk cId="0" sldId="380"/>
            <ac:spMk id="137" creationId="{2CB6C291-6CAF-46DF-ACFF-AADF0FD03F58}"/>
          </ac:spMkLst>
        </pc:spChg>
        <pc:spChg chg="add">
          <ac:chgData name="Johnson, Kathy" userId="S::kjohnson@gwinnetttech.edu::bc454295-a45c-4866-b0f4-dd150e906dc9" providerId="AD" clId="Web-{018D38CD-D8E7-AC91-7AF0-7419E72F31A5}" dt="2020-10-05T22:23:02.704" v="505"/>
          <ac:spMkLst>
            <pc:docMk/>
            <pc:sldMk cId="0" sldId="380"/>
            <ac:spMk id="139" creationId="{4735DC46-5663-471D-AADB-81E00E65BCC6}"/>
          </ac:spMkLst>
        </pc:spChg>
        <pc:spChg chg="mod">
          <ac:chgData name="Johnson, Kathy" userId="S::kjohnson@gwinnetttech.edu::bc454295-a45c-4866-b0f4-dd150e906dc9" providerId="AD" clId="Web-{018D38CD-D8E7-AC91-7AF0-7419E72F31A5}" dt="2020-10-05T22:23:02.704" v="505"/>
          <ac:spMkLst>
            <pc:docMk/>
            <pc:sldMk cId="0" sldId="380"/>
            <ac:spMk id="106498" creationId="{16A7FD73-0739-4E43-948C-55E88DEC4ED1}"/>
          </ac:spMkLst>
        </pc:spChg>
        <pc:spChg chg="mod">
          <ac:chgData name="Johnson, Kathy" userId="S::kjohnson@gwinnetttech.edu::bc454295-a45c-4866-b0f4-dd150e906dc9" providerId="AD" clId="Web-{018D38CD-D8E7-AC91-7AF0-7419E72F31A5}" dt="2020-10-05T22:23:02.704" v="505"/>
          <ac:spMkLst>
            <pc:docMk/>
            <pc:sldMk cId="0" sldId="380"/>
            <ac:spMk id="144387" creationId="{55191BCE-A65C-4FBA-80F4-B0C10C664FF4}"/>
          </ac:spMkLst>
        </pc:spChg>
        <pc:picChg chg="add del">
          <ac:chgData name="Johnson, Kathy" userId="S::kjohnson@gwinnetttech.edu::bc454295-a45c-4866-b0f4-dd150e906dc9" providerId="AD" clId="Web-{018D38CD-D8E7-AC91-7AF0-7419E72F31A5}" dt="2020-10-05T22:23:02.704" v="505"/>
          <ac:picMkLst>
            <pc:docMk/>
            <pc:sldMk cId="0" sldId="380"/>
            <ac:picMk id="77" creationId="{2897127E-6CEF-446C-BE87-93B7C46E49D1}"/>
          </ac:picMkLst>
        </pc:picChg>
        <pc:picChg chg="add">
          <ac:chgData name="Johnson, Kathy" userId="S::kjohnson@gwinnetttech.edu::bc454295-a45c-4866-b0f4-dd150e906dc9" providerId="AD" clId="Web-{018D38CD-D8E7-AC91-7AF0-7419E72F31A5}" dt="2020-10-05T22:23:02.704" v="505"/>
          <ac:picMkLst>
            <pc:docMk/>
            <pc:sldMk cId="0" sldId="380"/>
            <ac:picMk id="141" creationId="{595E59CC-7059-4455-9789-EDFBBE8F5A98}"/>
          </ac:picMkLst>
        </pc:picChg>
      </pc:sldChg>
      <pc:sldChg chg="addSp delSp modSp mod setBg setClrOvrMap">
        <pc:chgData name="Johnson, Kathy" userId="S::kjohnson@gwinnetttech.edu::bc454295-a45c-4866-b0f4-dd150e906dc9" providerId="AD" clId="Web-{018D38CD-D8E7-AC91-7AF0-7419E72F31A5}" dt="2020-10-05T22:23:06.876" v="506"/>
        <pc:sldMkLst>
          <pc:docMk/>
          <pc:sldMk cId="0" sldId="381"/>
        </pc:sldMkLst>
        <pc:spChg chg="add del">
          <ac:chgData name="Johnson, Kathy" userId="S::kjohnson@gwinnetttech.edu::bc454295-a45c-4866-b0f4-dd150e906dc9" providerId="AD" clId="Web-{018D38CD-D8E7-AC91-7AF0-7419E72F31A5}" dt="2020-10-05T22:23:06.876" v="506"/>
          <ac:spMkLst>
            <pc:docMk/>
            <pc:sldMk cId="0" sldId="381"/>
            <ac:spMk id="136" creationId="{3B854194-185D-494D-905C-7C7CB2E30F6E}"/>
          </ac:spMkLst>
        </pc:spChg>
        <pc:spChg chg="add del">
          <ac:chgData name="Johnson, Kathy" userId="S::kjohnson@gwinnetttech.edu::bc454295-a45c-4866-b0f4-dd150e906dc9" providerId="AD" clId="Web-{018D38CD-D8E7-AC91-7AF0-7419E72F31A5}" dt="2020-10-05T22:23:06.876" v="506"/>
          <ac:spMkLst>
            <pc:docMk/>
            <pc:sldMk cId="0" sldId="381"/>
            <ac:spMk id="138" creationId="{B4F5FA0D-0104-4987-8241-EFF7C85B88DE}"/>
          </ac:spMkLst>
        </pc:spChg>
        <pc:spChg chg="add">
          <ac:chgData name="Johnson, Kathy" userId="S::kjohnson@gwinnetttech.edu::bc454295-a45c-4866-b0f4-dd150e906dc9" providerId="AD" clId="Web-{018D38CD-D8E7-AC91-7AF0-7419E72F31A5}" dt="2020-10-05T22:23:06.876" v="506"/>
          <ac:spMkLst>
            <pc:docMk/>
            <pc:sldMk cId="0" sldId="381"/>
            <ac:spMk id="200" creationId="{2CB6C291-6CAF-46DF-ACFF-AADF0FD03F58}"/>
          </ac:spMkLst>
        </pc:spChg>
        <pc:spChg chg="add">
          <ac:chgData name="Johnson, Kathy" userId="S::kjohnson@gwinnetttech.edu::bc454295-a45c-4866-b0f4-dd150e906dc9" providerId="AD" clId="Web-{018D38CD-D8E7-AC91-7AF0-7419E72F31A5}" dt="2020-10-05T22:23:06.876" v="506"/>
          <ac:spMkLst>
            <pc:docMk/>
            <pc:sldMk cId="0" sldId="381"/>
            <ac:spMk id="202" creationId="{4735DC46-5663-471D-AADB-81E00E65BCC6}"/>
          </ac:spMkLst>
        </pc:spChg>
        <pc:spChg chg="mod">
          <ac:chgData name="Johnson, Kathy" userId="S::kjohnson@gwinnetttech.edu::bc454295-a45c-4866-b0f4-dd150e906dc9" providerId="AD" clId="Web-{018D38CD-D8E7-AC91-7AF0-7419E72F31A5}" dt="2020-10-05T22:23:06.876" v="506"/>
          <ac:spMkLst>
            <pc:docMk/>
            <pc:sldMk cId="0" sldId="381"/>
            <ac:spMk id="107522" creationId="{B6F20F46-C509-4564-8A78-1A4E71B2DFB1}"/>
          </ac:spMkLst>
        </pc:spChg>
        <pc:spChg chg="mod">
          <ac:chgData name="Johnson, Kathy" userId="S::kjohnson@gwinnetttech.edu::bc454295-a45c-4866-b0f4-dd150e906dc9" providerId="AD" clId="Web-{018D38CD-D8E7-AC91-7AF0-7419E72F31A5}" dt="2020-10-05T22:23:06.876" v="506"/>
          <ac:spMkLst>
            <pc:docMk/>
            <pc:sldMk cId="0" sldId="381"/>
            <ac:spMk id="146435" creationId="{06681B8B-13A4-4BE1-8827-B120ACDABCCE}"/>
          </ac:spMkLst>
        </pc:spChg>
        <pc:picChg chg="add del">
          <ac:chgData name="Johnson, Kathy" userId="S::kjohnson@gwinnetttech.edu::bc454295-a45c-4866-b0f4-dd150e906dc9" providerId="AD" clId="Web-{018D38CD-D8E7-AC91-7AF0-7419E72F31A5}" dt="2020-10-05T22:23:06.876" v="506"/>
          <ac:picMkLst>
            <pc:docMk/>
            <pc:sldMk cId="0" sldId="381"/>
            <ac:picMk id="140" creationId="{2897127E-6CEF-446C-BE87-93B7C46E49D1}"/>
          </ac:picMkLst>
        </pc:picChg>
        <pc:picChg chg="add">
          <ac:chgData name="Johnson, Kathy" userId="S::kjohnson@gwinnetttech.edu::bc454295-a45c-4866-b0f4-dd150e906dc9" providerId="AD" clId="Web-{018D38CD-D8E7-AC91-7AF0-7419E72F31A5}" dt="2020-10-05T22:23:06.876" v="506"/>
          <ac:picMkLst>
            <pc:docMk/>
            <pc:sldMk cId="0" sldId="381"/>
            <ac:picMk id="204" creationId="{595E59CC-7059-4455-9789-EDFBBE8F5A98}"/>
          </ac:picMkLst>
        </pc:picChg>
      </pc:sldChg>
      <pc:sldChg chg="addSp delSp modSp mod setBg setClrOvrMap">
        <pc:chgData name="Johnson, Kathy" userId="S::kjohnson@gwinnetttech.edu::bc454295-a45c-4866-b0f4-dd150e906dc9" providerId="AD" clId="Web-{018D38CD-D8E7-AC91-7AF0-7419E72F31A5}" dt="2020-10-05T22:23:11.423" v="507"/>
        <pc:sldMkLst>
          <pc:docMk/>
          <pc:sldMk cId="0" sldId="382"/>
        </pc:sldMkLst>
        <pc:spChg chg="add del">
          <ac:chgData name="Johnson, Kathy" userId="S::kjohnson@gwinnetttech.edu::bc454295-a45c-4866-b0f4-dd150e906dc9" providerId="AD" clId="Web-{018D38CD-D8E7-AC91-7AF0-7419E72F31A5}" dt="2020-10-05T22:23:11.423" v="507"/>
          <ac:spMkLst>
            <pc:docMk/>
            <pc:sldMk cId="0" sldId="382"/>
            <ac:spMk id="136" creationId="{3B854194-185D-494D-905C-7C7CB2E30F6E}"/>
          </ac:spMkLst>
        </pc:spChg>
        <pc:spChg chg="add del">
          <ac:chgData name="Johnson, Kathy" userId="S::kjohnson@gwinnetttech.edu::bc454295-a45c-4866-b0f4-dd150e906dc9" providerId="AD" clId="Web-{018D38CD-D8E7-AC91-7AF0-7419E72F31A5}" dt="2020-10-05T22:23:11.423" v="507"/>
          <ac:spMkLst>
            <pc:docMk/>
            <pc:sldMk cId="0" sldId="382"/>
            <ac:spMk id="138" creationId="{B4F5FA0D-0104-4987-8241-EFF7C85B88DE}"/>
          </ac:spMkLst>
        </pc:spChg>
        <pc:spChg chg="add">
          <ac:chgData name="Johnson, Kathy" userId="S::kjohnson@gwinnetttech.edu::bc454295-a45c-4866-b0f4-dd150e906dc9" providerId="AD" clId="Web-{018D38CD-D8E7-AC91-7AF0-7419E72F31A5}" dt="2020-10-05T22:23:11.423" v="507"/>
          <ac:spMkLst>
            <pc:docMk/>
            <pc:sldMk cId="0" sldId="382"/>
            <ac:spMk id="200" creationId="{2CB6C291-6CAF-46DF-ACFF-AADF0FD03F58}"/>
          </ac:spMkLst>
        </pc:spChg>
        <pc:spChg chg="add">
          <ac:chgData name="Johnson, Kathy" userId="S::kjohnson@gwinnetttech.edu::bc454295-a45c-4866-b0f4-dd150e906dc9" providerId="AD" clId="Web-{018D38CD-D8E7-AC91-7AF0-7419E72F31A5}" dt="2020-10-05T22:23:11.423" v="507"/>
          <ac:spMkLst>
            <pc:docMk/>
            <pc:sldMk cId="0" sldId="382"/>
            <ac:spMk id="202" creationId="{4735DC46-5663-471D-AADB-81E00E65BCC6}"/>
          </ac:spMkLst>
        </pc:spChg>
        <pc:spChg chg="mod">
          <ac:chgData name="Johnson, Kathy" userId="S::kjohnson@gwinnetttech.edu::bc454295-a45c-4866-b0f4-dd150e906dc9" providerId="AD" clId="Web-{018D38CD-D8E7-AC91-7AF0-7419E72F31A5}" dt="2020-10-05T22:23:11.423" v="507"/>
          <ac:spMkLst>
            <pc:docMk/>
            <pc:sldMk cId="0" sldId="382"/>
            <ac:spMk id="108546" creationId="{6AD48DF3-6802-471B-A416-63C4FA82FE60}"/>
          </ac:spMkLst>
        </pc:spChg>
        <pc:spChg chg="mod">
          <ac:chgData name="Johnson, Kathy" userId="S::kjohnson@gwinnetttech.edu::bc454295-a45c-4866-b0f4-dd150e906dc9" providerId="AD" clId="Web-{018D38CD-D8E7-AC91-7AF0-7419E72F31A5}" dt="2020-10-05T22:23:11.423" v="507"/>
          <ac:spMkLst>
            <pc:docMk/>
            <pc:sldMk cId="0" sldId="382"/>
            <ac:spMk id="148483" creationId="{C01A4BBC-98D0-4AFC-B4F0-CA136D8E523B}"/>
          </ac:spMkLst>
        </pc:spChg>
        <pc:picChg chg="add del">
          <ac:chgData name="Johnson, Kathy" userId="S::kjohnson@gwinnetttech.edu::bc454295-a45c-4866-b0f4-dd150e906dc9" providerId="AD" clId="Web-{018D38CD-D8E7-AC91-7AF0-7419E72F31A5}" dt="2020-10-05T22:23:11.423" v="507"/>
          <ac:picMkLst>
            <pc:docMk/>
            <pc:sldMk cId="0" sldId="382"/>
            <ac:picMk id="140" creationId="{2897127E-6CEF-446C-BE87-93B7C46E49D1}"/>
          </ac:picMkLst>
        </pc:picChg>
        <pc:picChg chg="add">
          <ac:chgData name="Johnson, Kathy" userId="S::kjohnson@gwinnetttech.edu::bc454295-a45c-4866-b0f4-dd150e906dc9" providerId="AD" clId="Web-{018D38CD-D8E7-AC91-7AF0-7419E72F31A5}" dt="2020-10-05T22:23:11.423" v="507"/>
          <ac:picMkLst>
            <pc:docMk/>
            <pc:sldMk cId="0" sldId="382"/>
            <ac:picMk id="204" creationId="{595E59CC-7059-4455-9789-EDFBBE8F5A98}"/>
          </ac:picMkLst>
        </pc:picChg>
      </pc:sldChg>
      <pc:sldChg chg="addSp delSp modSp mod setBg setClrOvrMap">
        <pc:chgData name="Johnson, Kathy" userId="S::kjohnson@gwinnetttech.edu::bc454295-a45c-4866-b0f4-dd150e906dc9" providerId="AD" clId="Web-{018D38CD-D8E7-AC91-7AF0-7419E72F31A5}" dt="2020-10-05T22:23:22.205" v="508"/>
        <pc:sldMkLst>
          <pc:docMk/>
          <pc:sldMk cId="0" sldId="389"/>
        </pc:sldMkLst>
        <pc:spChg chg="add del">
          <ac:chgData name="Johnson, Kathy" userId="S::kjohnson@gwinnetttech.edu::bc454295-a45c-4866-b0f4-dd150e906dc9" providerId="AD" clId="Web-{018D38CD-D8E7-AC91-7AF0-7419E72F31A5}" dt="2020-10-05T22:14:09.910" v="457"/>
          <ac:spMkLst>
            <pc:docMk/>
            <pc:sldMk cId="0" sldId="389"/>
            <ac:spMk id="73" creationId="{3B854194-185D-494D-905C-7C7CB2E30F6E}"/>
          </ac:spMkLst>
        </pc:spChg>
        <pc:spChg chg="add del">
          <ac:chgData name="Johnson, Kathy" userId="S::kjohnson@gwinnetttech.edu::bc454295-a45c-4866-b0f4-dd150e906dc9" providerId="AD" clId="Web-{018D38CD-D8E7-AC91-7AF0-7419E72F31A5}" dt="2020-10-05T22:14:09.910" v="457"/>
          <ac:spMkLst>
            <pc:docMk/>
            <pc:sldMk cId="0" sldId="389"/>
            <ac:spMk id="75" creationId="{B4F5FA0D-0104-4987-8241-EFF7C85B88DE}"/>
          </ac:spMkLst>
        </pc:spChg>
        <pc:spChg chg="add del">
          <ac:chgData name="Johnson, Kathy" userId="S::kjohnson@gwinnetttech.edu::bc454295-a45c-4866-b0f4-dd150e906dc9" providerId="AD" clId="Web-{018D38CD-D8E7-AC91-7AF0-7419E72F31A5}" dt="2020-10-05T22:23:22.205" v="508"/>
          <ac:spMkLst>
            <pc:docMk/>
            <pc:sldMk cId="0" sldId="389"/>
            <ac:spMk id="137" creationId="{2CB6C291-6CAF-46DF-ACFF-AADF0FD03F58}"/>
          </ac:spMkLst>
        </pc:spChg>
        <pc:spChg chg="add del">
          <ac:chgData name="Johnson, Kathy" userId="S::kjohnson@gwinnetttech.edu::bc454295-a45c-4866-b0f4-dd150e906dc9" providerId="AD" clId="Web-{018D38CD-D8E7-AC91-7AF0-7419E72F31A5}" dt="2020-10-05T22:23:22.205" v="508"/>
          <ac:spMkLst>
            <pc:docMk/>
            <pc:sldMk cId="0" sldId="389"/>
            <ac:spMk id="139" creationId="{4735DC46-5663-471D-AADB-81E00E65BCC6}"/>
          </ac:spMkLst>
        </pc:spChg>
        <pc:spChg chg="add">
          <ac:chgData name="Johnson, Kathy" userId="S::kjohnson@gwinnetttech.edu::bc454295-a45c-4866-b0f4-dd150e906dc9" providerId="AD" clId="Web-{018D38CD-D8E7-AC91-7AF0-7419E72F31A5}" dt="2020-10-05T22:23:22.205" v="508"/>
          <ac:spMkLst>
            <pc:docMk/>
            <pc:sldMk cId="0" sldId="389"/>
            <ac:spMk id="192" creationId="{2CB6C291-6CAF-46DF-ACFF-AADF0FD03F58}"/>
          </ac:spMkLst>
        </pc:spChg>
        <pc:spChg chg="add">
          <ac:chgData name="Johnson, Kathy" userId="S::kjohnson@gwinnetttech.edu::bc454295-a45c-4866-b0f4-dd150e906dc9" providerId="AD" clId="Web-{018D38CD-D8E7-AC91-7AF0-7419E72F31A5}" dt="2020-10-05T22:23:22.205" v="508"/>
          <ac:spMkLst>
            <pc:docMk/>
            <pc:sldMk cId="0" sldId="389"/>
            <ac:spMk id="193" creationId="{4735DC46-5663-471D-AADB-81E00E65BCC6}"/>
          </ac:spMkLst>
        </pc:spChg>
        <pc:spChg chg="mod">
          <ac:chgData name="Johnson, Kathy" userId="S::kjohnson@gwinnetttech.edu::bc454295-a45c-4866-b0f4-dd150e906dc9" providerId="AD" clId="Web-{018D38CD-D8E7-AC91-7AF0-7419E72F31A5}" dt="2020-10-05T22:14:09.910" v="457"/>
          <ac:spMkLst>
            <pc:docMk/>
            <pc:sldMk cId="0" sldId="389"/>
            <ac:spMk id="113666" creationId="{23F11349-20E0-40A9-8C98-340F377B658E}"/>
          </ac:spMkLst>
        </pc:spChg>
        <pc:spChg chg="mod">
          <ac:chgData name="Johnson, Kathy" userId="S::kjohnson@gwinnetttech.edu::bc454295-a45c-4866-b0f4-dd150e906dc9" providerId="AD" clId="Web-{018D38CD-D8E7-AC91-7AF0-7419E72F31A5}" dt="2020-10-05T22:14:09.910" v="457"/>
          <ac:spMkLst>
            <pc:docMk/>
            <pc:sldMk cId="0" sldId="389"/>
            <ac:spMk id="152579" creationId="{9A911207-B0B5-433A-851E-7530B2A5D2AF}"/>
          </ac:spMkLst>
        </pc:spChg>
        <pc:picChg chg="add del">
          <ac:chgData name="Johnson, Kathy" userId="S::kjohnson@gwinnetttech.edu::bc454295-a45c-4866-b0f4-dd150e906dc9" providerId="AD" clId="Web-{018D38CD-D8E7-AC91-7AF0-7419E72F31A5}" dt="2020-10-05T22:14:09.910" v="457"/>
          <ac:picMkLst>
            <pc:docMk/>
            <pc:sldMk cId="0" sldId="389"/>
            <ac:picMk id="77" creationId="{2897127E-6CEF-446C-BE87-93B7C46E49D1}"/>
          </ac:picMkLst>
        </pc:picChg>
        <pc:picChg chg="add del">
          <ac:chgData name="Johnson, Kathy" userId="S::kjohnson@gwinnetttech.edu::bc454295-a45c-4866-b0f4-dd150e906dc9" providerId="AD" clId="Web-{018D38CD-D8E7-AC91-7AF0-7419E72F31A5}" dt="2020-10-05T22:23:22.205" v="508"/>
          <ac:picMkLst>
            <pc:docMk/>
            <pc:sldMk cId="0" sldId="389"/>
            <ac:picMk id="141" creationId="{595E59CC-7059-4455-9789-EDFBBE8F5A98}"/>
          </ac:picMkLst>
        </pc:picChg>
        <pc:picChg chg="add">
          <ac:chgData name="Johnson, Kathy" userId="S::kjohnson@gwinnetttech.edu::bc454295-a45c-4866-b0f4-dd150e906dc9" providerId="AD" clId="Web-{018D38CD-D8E7-AC91-7AF0-7419E72F31A5}" dt="2020-10-05T22:23:22.205" v="508"/>
          <ac:picMkLst>
            <pc:docMk/>
            <pc:sldMk cId="0" sldId="389"/>
            <ac:picMk id="194" creationId="{595E59CC-7059-4455-9789-EDFBBE8F5A98}"/>
          </ac:picMkLst>
        </pc:picChg>
      </pc:sldChg>
      <pc:sldChg chg="modSp">
        <pc:chgData name="Johnson, Kathy" userId="S::kjohnson@gwinnetttech.edu::bc454295-a45c-4866-b0f4-dd150e906dc9" providerId="AD" clId="Web-{018D38CD-D8E7-AC91-7AF0-7419E72F31A5}" dt="2020-10-05T21:46:59.246" v="395" actId="20577"/>
        <pc:sldMkLst>
          <pc:docMk/>
          <pc:sldMk cId="0" sldId="391"/>
        </pc:sldMkLst>
        <pc:spChg chg="mod">
          <ac:chgData name="Johnson, Kathy" userId="S::kjohnson@gwinnetttech.edu::bc454295-a45c-4866-b0f4-dd150e906dc9" providerId="AD" clId="Web-{018D38CD-D8E7-AC91-7AF0-7419E72F31A5}" dt="2020-10-05T21:46:59.246" v="395" actId="20577"/>
          <ac:spMkLst>
            <pc:docMk/>
            <pc:sldMk cId="0" sldId="391"/>
            <ac:spMk id="46083" creationId="{13B56E59-3119-44F6-B709-067DE11DF3F5}"/>
          </ac:spMkLst>
        </pc:spChg>
      </pc:sldChg>
      <pc:sldChg chg="addSp delSp">
        <pc:chgData name="Johnson, Kathy" userId="S::kjohnson@gwinnetttech.edu::bc454295-a45c-4866-b0f4-dd150e906dc9" providerId="AD" clId="Web-{018D38CD-D8E7-AC91-7AF0-7419E72F31A5}" dt="2020-10-05T22:22:38.797" v="500"/>
        <pc:sldMkLst>
          <pc:docMk/>
          <pc:sldMk cId="0" sldId="393"/>
        </pc:sldMkLst>
        <pc:spChg chg="del">
          <ac:chgData name="Johnson, Kathy" userId="S::kjohnson@gwinnetttech.edu::bc454295-a45c-4866-b0f4-dd150e906dc9" providerId="AD" clId="Web-{018D38CD-D8E7-AC91-7AF0-7419E72F31A5}" dt="2020-10-05T22:22:38.797" v="500"/>
          <ac:spMkLst>
            <pc:docMk/>
            <pc:sldMk cId="0" sldId="393"/>
            <ac:spMk id="136" creationId="{3B854194-185D-494D-905C-7C7CB2E30F6E}"/>
          </ac:spMkLst>
        </pc:spChg>
        <pc:spChg chg="del">
          <ac:chgData name="Johnson, Kathy" userId="S::kjohnson@gwinnetttech.edu::bc454295-a45c-4866-b0f4-dd150e906dc9" providerId="AD" clId="Web-{018D38CD-D8E7-AC91-7AF0-7419E72F31A5}" dt="2020-10-05T22:22:38.797" v="500"/>
          <ac:spMkLst>
            <pc:docMk/>
            <pc:sldMk cId="0" sldId="393"/>
            <ac:spMk id="138" creationId="{B4F5FA0D-0104-4987-8241-EFF7C85B88DE}"/>
          </ac:spMkLst>
        </pc:spChg>
        <pc:spChg chg="add">
          <ac:chgData name="Johnson, Kathy" userId="S::kjohnson@gwinnetttech.edu::bc454295-a45c-4866-b0f4-dd150e906dc9" providerId="AD" clId="Web-{018D38CD-D8E7-AC91-7AF0-7419E72F31A5}" dt="2020-10-05T22:22:38.797" v="500"/>
          <ac:spMkLst>
            <pc:docMk/>
            <pc:sldMk cId="0" sldId="393"/>
            <ac:spMk id="192" creationId="{3B854194-185D-494D-905C-7C7CB2E30F6E}"/>
          </ac:spMkLst>
        </pc:spChg>
        <pc:spChg chg="add">
          <ac:chgData name="Johnson, Kathy" userId="S::kjohnson@gwinnetttech.edu::bc454295-a45c-4866-b0f4-dd150e906dc9" providerId="AD" clId="Web-{018D38CD-D8E7-AC91-7AF0-7419E72F31A5}" dt="2020-10-05T22:22:38.797" v="500"/>
          <ac:spMkLst>
            <pc:docMk/>
            <pc:sldMk cId="0" sldId="393"/>
            <ac:spMk id="193" creationId="{B4F5FA0D-0104-4987-8241-EFF7C85B88DE}"/>
          </ac:spMkLst>
        </pc:spChg>
        <pc:picChg chg="del">
          <ac:chgData name="Johnson, Kathy" userId="S::kjohnson@gwinnetttech.edu::bc454295-a45c-4866-b0f4-dd150e906dc9" providerId="AD" clId="Web-{018D38CD-D8E7-AC91-7AF0-7419E72F31A5}" dt="2020-10-05T22:22:38.797" v="500"/>
          <ac:picMkLst>
            <pc:docMk/>
            <pc:sldMk cId="0" sldId="393"/>
            <ac:picMk id="140" creationId="{2897127E-6CEF-446C-BE87-93B7C46E49D1}"/>
          </ac:picMkLst>
        </pc:picChg>
        <pc:picChg chg="add">
          <ac:chgData name="Johnson, Kathy" userId="S::kjohnson@gwinnetttech.edu::bc454295-a45c-4866-b0f4-dd150e906dc9" providerId="AD" clId="Web-{018D38CD-D8E7-AC91-7AF0-7419E72F31A5}" dt="2020-10-05T22:22:38.797" v="500"/>
          <ac:picMkLst>
            <pc:docMk/>
            <pc:sldMk cId="0" sldId="393"/>
            <ac:picMk id="194" creationId="{2897127E-6CEF-446C-BE87-93B7C46E49D1}"/>
          </ac:picMkLst>
        </pc:picChg>
      </pc:sldChg>
      <pc:sldChg chg="addSp delSp">
        <pc:chgData name="Johnson, Kathy" userId="S::kjohnson@gwinnetttech.edu::bc454295-a45c-4866-b0f4-dd150e906dc9" providerId="AD" clId="Web-{018D38CD-D8E7-AC91-7AF0-7419E72F31A5}" dt="2020-10-05T22:22:42.391" v="501"/>
        <pc:sldMkLst>
          <pc:docMk/>
          <pc:sldMk cId="0" sldId="394"/>
        </pc:sldMkLst>
        <pc:spChg chg="del">
          <ac:chgData name="Johnson, Kathy" userId="S::kjohnson@gwinnetttech.edu::bc454295-a45c-4866-b0f4-dd150e906dc9" providerId="AD" clId="Web-{018D38CD-D8E7-AC91-7AF0-7419E72F31A5}" dt="2020-10-05T22:22:42.391" v="501"/>
          <ac:spMkLst>
            <pc:docMk/>
            <pc:sldMk cId="0" sldId="394"/>
            <ac:spMk id="136" creationId="{3B854194-185D-494D-905C-7C7CB2E30F6E}"/>
          </ac:spMkLst>
        </pc:spChg>
        <pc:spChg chg="del">
          <ac:chgData name="Johnson, Kathy" userId="S::kjohnson@gwinnetttech.edu::bc454295-a45c-4866-b0f4-dd150e906dc9" providerId="AD" clId="Web-{018D38CD-D8E7-AC91-7AF0-7419E72F31A5}" dt="2020-10-05T22:22:42.391" v="501"/>
          <ac:spMkLst>
            <pc:docMk/>
            <pc:sldMk cId="0" sldId="394"/>
            <ac:spMk id="138" creationId="{B4F5FA0D-0104-4987-8241-EFF7C85B88DE}"/>
          </ac:spMkLst>
        </pc:spChg>
        <pc:spChg chg="add">
          <ac:chgData name="Johnson, Kathy" userId="S::kjohnson@gwinnetttech.edu::bc454295-a45c-4866-b0f4-dd150e906dc9" providerId="AD" clId="Web-{018D38CD-D8E7-AC91-7AF0-7419E72F31A5}" dt="2020-10-05T22:22:42.391" v="501"/>
          <ac:spMkLst>
            <pc:docMk/>
            <pc:sldMk cId="0" sldId="394"/>
            <ac:spMk id="200" creationId="{3B854194-185D-494D-905C-7C7CB2E30F6E}"/>
          </ac:spMkLst>
        </pc:spChg>
        <pc:spChg chg="add">
          <ac:chgData name="Johnson, Kathy" userId="S::kjohnson@gwinnetttech.edu::bc454295-a45c-4866-b0f4-dd150e906dc9" providerId="AD" clId="Web-{018D38CD-D8E7-AC91-7AF0-7419E72F31A5}" dt="2020-10-05T22:22:42.391" v="501"/>
          <ac:spMkLst>
            <pc:docMk/>
            <pc:sldMk cId="0" sldId="394"/>
            <ac:spMk id="202" creationId="{B4F5FA0D-0104-4987-8241-EFF7C85B88DE}"/>
          </ac:spMkLst>
        </pc:spChg>
        <pc:picChg chg="del">
          <ac:chgData name="Johnson, Kathy" userId="S::kjohnson@gwinnetttech.edu::bc454295-a45c-4866-b0f4-dd150e906dc9" providerId="AD" clId="Web-{018D38CD-D8E7-AC91-7AF0-7419E72F31A5}" dt="2020-10-05T22:22:42.391" v="501"/>
          <ac:picMkLst>
            <pc:docMk/>
            <pc:sldMk cId="0" sldId="394"/>
            <ac:picMk id="140" creationId="{2897127E-6CEF-446C-BE87-93B7C46E49D1}"/>
          </ac:picMkLst>
        </pc:picChg>
        <pc:picChg chg="add">
          <ac:chgData name="Johnson, Kathy" userId="S::kjohnson@gwinnetttech.edu::bc454295-a45c-4866-b0f4-dd150e906dc9" providerId="AD" clId="Web-{018D38CD-D8E7-AC91-7AF0-7419E72F31A5}" dt="2020-10-05T22:22:42.391" v="501"/>
          <ac:picMkLst>
            <pc:docMk/>
            <pc:sldMk cId="0" sldId="394"/>
            <ac:picMk id="204" creationId="{2897127E-6CEF-446C-BE87-93B7C46E49D1}"/>
          </ac:picMkLst>
        </pc:picChg>
      </pc:sldChg>
      <pc:sldChg chg="addSp delSp modSp mod setBg">
        <pc:chgData name="Johnson, Kathy" userId="S::kjohnson@gwinnetttech.edu::bc454295-a45c-4866-b0f4-dd150e906dc9" providerId="AD" clId="Web-{018D38CD-D8E7-AC91-7AF0-7419E72F31A5}" dt="2020-10-05T22:22:47.313" v="502"/>
        <pc:sldMkLst>
          <pc:docMk/>
          <pc:sldMk cId="0" sldId="395"/>
        </pc:sldMkLst>
        <pc:spChg chg="add del">
          <ac:chgData name="Johnson, Kathy" userId="S::kjohnson@gwinnetttech.edu::bc454295-a45c-4866-b0f4-dd150e906dc9" providerId="AD" clId="Web-{018D38CD-D8E7-AC91-7AF0-7419E72F31A5}" dt="2020-10-05T22:22:47.313" v="502"/>
          <ac:spMkLst>
            <pc:docMk/>
            <pc:sldMk cId="0" sldId="395"/>
            <ac:spMk id="73" creationId="{3B854194-185D-494D-905C-7C7CB2E30F6E}"/>
          </ac:spMkLst>
        </pc:spChg>
        <pc:spChg chg="add del">
          <ac:chgData name="Johnson, Kathy" userId="S::kjohnson@gwinnetttech.edu::bc454295-a45c-4866-b0f4-dd150e906dc9" providerId="AD" clId="Web-{018D38CD-D8E7-AC91-7AF0-7419E72F31A5}" dt="2020-10-05T22:22:47.313" v="502"/>
          <ac:spMkLst>
            <pc:docMk/>
            <pc:sldMk cId="0" sldId="395"/>
            <ac:spMk id="75" creationId="{B4F5FA0D-0104-4987-8241-EFF7C85B88DE}"/>
          </ac:spMkLst>
        </pc:spChg>
        <pc:spChg chg="add">
          <ac:chgData name="Johnson, Kathy" userId="S::kjohnson@gwinnetttech.edu::bc454295-a45c-4866-b0f4-dd150e906dc9" providerId="AD" clId="Web-{018D38CD-D8E7-AC91-7AF0-7419E72F31A5}" dt="2020-10-05T22:22:47.313" v="502"/>
          <ac:spMkLst>
            <pc:docMk/>
            <pc:sldMk cId="0" sldId="395"/>
            <ac:spMk id="137" creationId="{3B854194-185D-494D-905C-7C7CB2E30F6E}"/>
          </ac:spMkLst>
        </pc:spChg>
        <pc:spChg chg="add">
          <ac:chgData name="Johnson, Kathy" userId="S::kjohnson@gwinnetttech.edu::bc454295-a45c-4866-b0f4-dd150e906dc9" providerId="AD" clId="Web-{018D38CD-D8E7-AC91-7AF0-7419E72F31A5}" dt="2020-10-05T22:22:47.313" v="502"/>
          <ac:spMkLst>
            <pc:docMk/>
            <pc:sldMk cId="0" sldId="395"/>
            <ac:spMk id="139" creationId="{B4F5FA0D-0104-4987-8241-EFF7C85B88DE}"/>
          </ac:spMkLst>
        </pc:spChg>
        <pc:spChg chg="mod">
          <ac:chgData name="Johnson, Kathy" userId="S::kjohnson@gwinnetttech.edu::bc454295-a45c-4866-b0f4-dd150e906dc9" providerId="AD" clId="Web-{018D38CD-D8E7-AC91-7AF0-7419E72F31A5}" dt="2020-10-05T22:10:38.327" v="432"/>
          <ac:spMkLst>
            <pc:docMk/>
            <pc:sldMk cId="0" sldId="395"/>
            <ac:spMk id="96258" creationId="{D8A3F488-8EEF-4208-AA40-E825B8379F49}"/>
          </ac:spMkLst>
        </pc:spChg>
        <pc:spChg chg="mod">
          <ac:chgData name="Johnson, Kathy" userId="S::kjohnson@gwinnetttech.edu::bc454295-a45c-4866-b0f4-dd150e906dc9" providerId="AD" clId="Web-{018D38CD-D8E7-AC91-7AF0-7419E72F31A5}" dt="2020-10-05T22:10:38.327" v="432"/>
          <ac:spMkLst>
            <pc:docMk/>
            <pc:sldMk cId="0" sldId="395"/>
            <ac:spMk id="134147" creationId="{FAABB832-3CAA-48B1-93ED-668C3BCE19DC}"/>
          </ac:spMkLst>
        </pc:spChg>
        <pc:picChg chg="add del">
          <ac:chgData name="Johnson, Kathy" userId="S::kjohnson@gwinnetttech.edu::bc454295-a45c-4866-b0f4-dd150e906dc9" providerId="AD" clId="Web-{018D38CD-D8E7-AC91-7AF0-7419E72F31A5}" dt="2020-10-05T22:22:47.313" v="502"/>
          <ac:picMkLst>
            <pc:docMk/>
            <pc:sldMk cId="0" sldId="395"/>
            <ac:picMk id="77" creationId="{2897127E-6CEF-446C-BE87-93B7C46E49D1}"/>
          </ac:picMkLst>
        </pc:picChg>
        <pc:picChg chg="add">
          <ac:chgData name="Johnson, Kathy" userId="S::kjohnson@gwinnetttech.edu::bc454295-a45c-4866-b0f4-dd150e906dc9" providerId="AD" clId="Web-{018D38CD-D8E7-AC91-7AF0-7419E72F31A5}" dt="2020-10-05T22:22:47.313" v="502"/>
          <ac:picMkLst>
            <pc:docMk/>
            <pc:sldMk cId="0" sldId="395"/>
            <ac:picMk id="141" creationId="{2897127E-6CEF-446C-BE87-93B7C46E49D1}"/>
          </ac:picMkLst>
        </pc:picChg>
      </pc:sldChg>
      <pc:sldChg chg="addSp delSp modSp mod setBg setClrOvrMap">
        <pc:chgData name="Johnson, Kathy" userId="S::kjohnson@gwinnetttech.edu::bc454295-a45c-4866-b0f4-dd150e906dc9" providerId="AD" clId="Web-{018D38CD-D8E7-AC91-7AF0-7419E72F31A5}" dt="2020-10-05T22:23:26.064" v="509"/>
        <pc:sldMkLst>
          <pc:docMk/>
          <pc:sldMk cId="0" sldId="396"/>
        </pc:sldMkLst>
        <pc:spChg chg="add del">
          <ac:chgData name="Johnson, Kathy" userId="S::kjohnson@gwinnetttech.edu::bc454295-a45c-4866-b0f4-dd150e906dc9" providerId="AD" clId="Web-{018D38CD-D8E7-AC91-7AF0-7419E72F31A5}" dt="2020-10-05T22:23:26.064" v="509"/>
          <ac:spMkLst>
            <pc:docMk/>
            <pc:sldMk cId="0" sldId="396"/>
            <ac:spMk id="136" creationId="{2CB6C291-6CAF-46DF-ACFF-AADF0FD03F58}"/>
          </ac:spMkLst>
        </pc:spChg>
        <pc:spChg chg="add del">
          <ac:chgData name="Johnson, Kathy" userId="S::kjohnson@gwinnetttech.edu::bc454295-a45c-4866-b0f4-dd150e906dc9" providerId="AD" clId="Web-{018D38CD-D8E7-AC91-7AF0-7419E72F31A5}" dt="2020-10-05T22:23:26.064" v="509"/>
          <ac:spMkLst>
            <pc:docMk/>
            <pc:sldMk cId="0" sldId="396"/>
            <ac:spMk id="138" creationId="{4735DC46-5663-471D-AADB-81E00E65BCC6}"/>
          </ac:spMkLst>
        </pc:spChg>
        <pc:spChg chg="add">
          <ac:chgData name="Johnson, Kathy" userId="S::kjohnson@gwinnetttech.edu::bc454295-a45c-4866-b0f4-dd150e906dc9" providerId="AD" clId="Web-{018D38CD-D8E7-AC91-7AF0-7419E72F31A5}" dt="2020-10-05T22:23:26.064" v="509"/>
          <ac:spMkLst>
            <pc:docMk/>
            <pc:sldMk cId="0" sldId="396"/>
            <ac:spMk id="200" creationId="{2CB6C291-6CAF-46DF-ACFF-AADF0FD03F58}"/>
          </ac:spMkLst>
        </pc:spChg>
        <pc:spChg chg="add">
          <ac:chgData name="Johnson, Kathy" userId="S::kjohnson@gwinnetttech.edu::bc454295-a45c-4866-b0f4-dd150e906dc9" providerId="AD" clId="Web-{018D38CD-D8E7-AC91-7AF0-7419E72F31A5}" dt="2020-10-05T22:23:26.064" v="509"/>
          <ac:spMkLst>
            <pc:docMk/>
            <pc:sldMk cId="0" sldId="396"/>
            <ac:spMk id="202" creationId="{4735DC46-5663-471D-AADB-81E00E65BCC6}"/>
          </ac:spMkLst>
        </pc:spChg>
        <pc:spChg chg="mod">
          <ac:chgData name="Johnson, Kathy" userId="S::kjohnson@gwinnetttech.edu::bc454295-a45c-4866-b0f4-dd150e906dc9" providerId="AD" clId="Web-{018D38CD-D8E7-AC91-7AF0-7419E72F31A5}" dt="2020-10-05T22:14:26.504" v="459"/>
          <ac:spMkLst>
            <pc:docMk/>
            <pc:sldMk cId="0" sldId="396"/>
            <ac:spMk id="115714" creationId="{D1E52B9E-AFA5-4824-B2EC-F4DE972C0586}"/>
          </ac:spMkLst>
        </pc:spChg>
        <pc:spChg chg="mod">
          <ac:chgData name="Johnson, Kathy" userId="S::kjohnson@gwinnetttech.edu::bc454295-a45c-4866-b0f4-dd150e906dc9" providerId="AD" clId="Web-{018D38CD-D8E7-AC91-7AF0-7419E72F31A5}" dt="2020-10-05T22:14:26.504" v="459"/>
          <ac:spMkLst>
            <pc:docMk/>
            <pc:sldMk cId="0" sldId="396"/>
            <ac:spMk id="156675" creationId="{F57B1D76-A2EA-4037-AFD1-16CD32F541DD}"/>
          </ac:spMkLst>
        </pc:spChg>
        <pc:picChg chg="add del">
          <ac:chgData name="Johnson, Kathy" userId="S::kjohnson@gwinnetttech.edu::bc454295-a45c-4866-b0f4-dd150e906dc9" providerId="AD" clId="Web-{018D38CD-D8E7-AC91-7AF0-7419E72F31A5}" dt="2020-10-05T22:23:26.064" v="509"/>
          <ac:picMkLst>
            <pc:docMk/>
            <pc:sldMk cId="0" sldId="396"/>
            <ac:picMk id="140" creationId="{595E59CC-7059-4455-9789-EDFBBE8F5A98}"/>
          </ac:picMkLst>
        </pc:picChg>
        <pc:picChg chg="add">
          <ac:chgData name="Johnson, Kathy" userId="S::kjohnson@gwinnetttech.edu::bc454295-a45c-4866-b0f4-dd150e906dc9" providerId="AD" clId="Web-{018D38CD-D8E7-AC91-7AF0-7419E72F31A5}" dt="2020-10-05T22:23:26.064" v="509"/>
          <ac:picMkLst>
            <pc:docMk/>
            <pc:sldMk cId="0" sldId="396"/>
            <ac:picMk id="204" creationId="{595E59CC-7059-4455-9789-EDFBBE8F5A98}"/>
          </ac:picMkLst>
        </pc:picChg>
      </pc:sldChg>
      <pc:sldChg chg="mod setBg">
        <pc:chgData name="Johnson, Kathy" userId="S::kjohnson@gwinnetttech.edu::bc454295-a45c-4866-b0f4-dd150e906dc9" providerId="AD" clId="Web-{018D38CD-D8E7-AC91-7AF0-7419E72F31A5}" dt="2020-10-05T22:14:18.332" v="458"/>
        <pc:sldMkLst>
          <pc:docMk/>
          <pc:sldMk cId="0" sldId="402"/>
        </pc:sldMkLst>
      </pc:sldChg>
      <pc:sldChg chg="addSp delSp modSp mod setBg setClrOvrMap">
        <pc:chgData name="Johnson, Kathy" userId="S::kjohnson@gwinnetttech.edu::bc454295-a45c-4866-b0f4-dd150e906dc9" providerId="AD" clId="Web-{018D38CD-D8E7-AC91-7AF0-7419E72F31A5}" dt="2020-10-05T22:23:37.127" v="511"/>
        <pc:sldMkLst>
          <pc:docMk/>
          <pc:sldMk cId="0" sldId="403"/>
        </pc:sldMkLst>
        <pc:spChg chg="add del">
          <ac:chgData name="Johnson, Kathy" userId="S::kjohnson@gwinnetttech.edu::bc454295-a45c-4866-b0f4-dd150e906dc9" providerId="AD" clId="Web-{018D38CD-D8E7-AC91-7AF0-7419E72F31A5}" dt="2020-10-05T22:23:37.127" v="511"/>
          <ac:spMkLst>
            <pc:docMk/>
            <pc:sldMk cId="0" sldId="403"/>
            <ac:spMk id="136" creationId="{2CB6C291-6CAF-46DF-ACFF-AADF0FD03F58}"/>
          </ac:spMkLst>
        </pc:spChg>
        <pc:spChg chg="add del">
          <ac:chgData name="Johnson, Kathy" userId="S::kjohnson@gwinnetttech.edu::bc454295-a45c-4866-b0f4-dd150e906dc9" providerId="AD" clId="Web-{018D38CD-D8E7-AC91-7AF0-7419E72F31A5}" dt="2020-10-05T22:23:37.127" v="511"/>
          <ac:spMkLst>
            <pc:docMk/>
            <pc:sldMk cId="0" sldId="403"/>
            <ac:spMk id="138" creationId="{4735DC46-5663-471D-AADB-81E00E65BCC6}"/>
          </ac:spMkLst>
        </pc:spChg>
        <pc:spChg chg="add">
          <ac:chgData name="Johnson, Kathy" userId="S::kjohnson@gwinnetttech.edu::bc454295-a45c-4866-b0f4-dd150e906dc9" providerId="AD" clId="Web-{018D38CD-D8E7-AC91-7AF0-7419E72F31A5}" dt="2020-10-05T22:23:37.127" v="511"/>
          <ac:spMkLst>
            <pc:docMk/>
            <pc:sldMk cId="0" sldId="403"/>
            <ac:spMk id="200" creationId="{2CB6C291-6CAF-46DF-ACFF-AADF0FD03F58}"/>
          </ac:spMkLst>
        </pc:spChg>
        <pc:spChg chg="add">
          <ac:chgData name="Johnson, Kathy" userId="S::kjohnson@gwinnetttech.edu::bc454295-a45c-4866-b0f4-dd150e906dc9" providerId="AD" clId="Web-{018D38CD-D8E7-AC91-7AF0-7419E72F31A5}" dt="2020-10-05T22:23:37.127" v="511"/>
          <ac:spMkLst>
            <pc:docMk/>
            <pc:sldMk cId="0" sldId="403"/>
            <ac:spMk id="202" creationId="{4735DC46-5663-471D-AADB-81E00E65BCC6}"/>
          </ac:spMkLst>
        </pc:spChg>
        <pc:spChg chg="mod">
          <ac:chgData name="Johnson, Kathy" userId="S::kjohnson@gwinnetttech.edu::bc454295-a45c-4866-b0f4-dd150e906dc9" providerId="AD" clId="Web-{018D38CD-D8E7-AC91-7AF0-7419E72F31A5}" dt="2020-10-05T22:19:40.261" v="482"/>
          <ac:spMkLst>
            <pc:docMk/>
            <pc:sldMk cId="0" sldId="403"/>
            <ac:spMk id="118786" creationId="{3FDA2C4C-31E8-4594-A5D8-AC44E460E26A}"/>
          </ac:spMkLst>
        </pc:spChg>
        <pc:spChg chg="mod">
          <ac:chgData name="Johnson, Kathy" userId="S::kjohnson@gwinnetttech.edu::bc454295-a45c-4866-b0f4-dd150e906dc9" providerId="AD" clId="Web-{018D38CD-D8E7-AC91-7AF0-7419E72F31A5}" dt="2020-10-05T22:19:40.261" v="482"/>
          <ac:spMkLst>
            <pc:docMk/>
            <pc:sldMk cId="0" sldId="403"/>
            <ac:spMk id="162819" creationId="{EB8FC303-63A0-4891-99A2-12D3C3B0106A}"/>
          </ac:spMkLst>
        </pc:spChg>
        <pc:picChg chg="add del">
          <ac:chgData name="Johnson, Kathy" userId="S::kjohnson@gwinnetttech.edu::bc454295-a45c-4866-b0f4-dd150e906dc9" providerId="AD" clId="Web-{018D38CD-D8E7-AC91-7AF0-7419E72F31A5}" dt="2020-10-05T22:23:37.127" v="511"/>
          <ac:picMkLst>
            <pc:docMk/>
            <pc:sldMk cId="0" sldId="403"/>
            <ac:picMk id="140" creationId="{595E59CC-7059-4455-9789-EDFBBE8F5A98}"/>
          </ac:picMkLst>
        </pc:picChg>
        <pc:picChg chg="add">
          <ac:chgData name="Johnson, Kathy" userId="S::kjohnson@gwinnetttech.edu::bc454295-a45c-4866-b0f4-dd150e906dc9" providerId="AD" clId="Web-{018D38CD-D8E7-AC91-7AF0-7419E72F31A5}" dt="2020-10-05T22:23:37.127" v="511"/>
          <ac:picMkLst>
            <pc:docMk/>
            <pc:sldMk cId="0" sldId="403"/>
            <ac:picMk id="204" creationId="{595E59CC-7059-4455-9789-EDFBBE8F5A98}"/>
          </ac:picMkLst>
        </pc:picChg>
      </pc:sldChg>
      <pc:sldChg chg="addSp delSp modSp mod setClrOvrMap">
        <pc:chgData name="Johnson, Kathy" userId="S::kjohnson@gwinnetttech.edu::bc454295-a45c-4866-b0f4-dd150e906dc9" providerId="AD" clId="Web-{018D38CD-D8E7-AC91-7AF0-7419E72F31A5}" dt="2020-10-05T20:55:45.250" v="353" actId="20577"/>
        <pc:sldMkLst>
          <pc:docMk/>
          <pc:sldMk cId="3073059321" sldId="409"/>
        </pc:sldMkLst>
        <pc:spChg chg="mod">
          <ac:chgData name="Johnson, Kathy" userId="S::kjohnson@gwinnetttech.edu::bc454295-a45c-4866-b0f4-dd150e906dc9" providerId="AD" clId="Web-{018D38CD-D8E7-AC91-7AF0-7419E72F31A5}" dt="2020-10-05T20:55:36.187" v="346"/>
          <ac:spMkLst>
            <pc:docMk/>
            <pc:sldMk cId="3073059321" sldId="409"/>
            <ac:spMk id="2" creationId="{11A2B260-E877-4C74-9F42-6D3B5CED6B6C}"/>
          </ac:spMkLst>
        </pc:spChg>
        <pc:spChg chg="mod ord">
          <ac:chgData name="Johnson, Kathy" userId="S::kjohnson@gwinnetttech.edu::bc454295-a45c-4866-b0f4-dd150e906dc9" providerId="AD" clId="Web-{018D38CD-D8E7-AC91-7AF0-7419E72F31A5}" dt="2020-10-05T20:55:45.250" v="353" actId="20577"/>
          <ac:spMkLst>
            <pc:docMk/>
            <pc:sldMk cId="3073059321" sldId="409"/>
            <ac:spMk id="3" creationId="{8CCED87D-B1A5-499D-8BA2-C5A9B75F1AF6}"/>
          </ac:spMkLst>
        </pc:spChg>
        <pc:spChg chg="del">
          <ac:chgData name="Johnson, Kathy" userId="S::kjohnson@gwinnetttech.edu::bc454295-a45c-4866-b0f4-dd150e906dc9" providerId="AD" clId="Web-{018D38CD-D8E7-AC91-7AF0-7419E72F31A5}" dt="2020-10-05T20:55:36.187" v="346"/>
          <ac:spMkLst>
            <pc:docMk/>
            <pc:sldMk cId="3073059321" sldId="409"/>
            <ac:spMk id="39" creationId="{2CB6C291-6CAF-46DF-ACFF-AADF0FD03F58}"/>
          </ac:spMkLst>
        </pc:spChg>
        <pc:spChg chg="del">
          <ac:chgData name="Johnson, Kathy" userId="S::kjohnson@gwinnetttech.edu::bc454295-a45c-4866-b0f4-dd150e906dc9" providerId="AD" clId="Web-{018D38CD-D8E7-AC91-7AF0-7419E72F31A5}" dt="2020-10-05T20:55:36.187" v="346"/>
          <ac:spMkLst>
            <pc:docMk/>
            <pc:sldMk cId="3073059321" sldId="409"/>
            <ac:spMk id="43" creationId="{4735DC46-5663-471D-AADB-81E00E65BCC6}"/>
          </ac:spMkLst>
        </pc:spChg>
        <pc:picChg chg="add mod">
          <ac:chgData name="Johnson, Kathy" userId="S::kjohnson@gwinnetttech.edu::bc454295-a45c-4866-b0f4-dd150e906dc9" providerId="AD" clId="Web-{018D38CD-D8E7-AC91-7AF0-7419E72F31A5}" dt="2020-10-05T20:55:36.187" v="346"/>
          <ac:picMkLst>
            <pc:docMk/>
            <pc:sldMk cId="3073059321" sldId="409"/>
            <ac:picMk id="4" creationId="{7735C406-51B5-4417-95FA-D99D4DE29318}"/>
          </ac:picMkLst>
        </pc:picChg>
        <pc:picChg chg="del">
          <ac:chgData name="Johnson, Kathy" userId="S::kjohnson@gwinnetttech.edu::bc454295-a45c-4866-b0f4-dd150e906dc9" providerId="AD" clId="Web-{018D38CD-D8E7-AC91-7AF0-7419E72F31A5}" dt="2020-10-05T20:55:36.187" v="346"/>
          <ac:picMkLst>
            <pc:docMk/>
            <pc:sldMk cId="3073059321" sldId="409"/>
            <ac:picMk id="41" creationId="{1EBADBCA-DA20-4279-93C6-011DEF18AA71}"/>
          </ac:picMkLst>
        </pc:picChg>
      </pc:sldChg>
      <pc:sldChg chg="addSp delSp modSp">
        <pc:chgData name="Johnson, Kathy" userId="S::kjohnson@gwinnetttech.edu::bc454295-a45c-4866-b0f4-dd150e906dc9" providerId="AD" clId="Web-{018D38CD-D8E7-AC91-7AF0-7419E72F31A5}" dt="2020-10-05T21:08:15.049" v="385"/>
        <pc:sldMkLst>
          <pc:docMk/>
          <pc:sldMk cId="3165571584" sldId="411"/>
        </pc:sldMkLst>
        <pc:spChg chg="mod">
          <ac:chgData name="Johnson, Kathy" userId="S::kjohnson@gwinnetttech.edu::bc454295-a45c-4866-b0f4-dd150e906dc9" providerId="AD" clId="Web-{018D38CD-D8E7-AC91-7AF0-7419E72F31A5}" dt="2020-10-05T21:08:15.049" v="385"/>
          <ac:spMkLst>
            <pc:docMk/>
            <pc:sldMk cId="3165571584" sldId="411"/>
            <ac:spMk id="2" creationId="{B5E523E6-EB60-4084-9E9D-99C5B814FDA7}"/>
          </ac:spMkLst>
        </pc:spChg>
        <pc:spChg chg="del">
          <ac:chgData name="Johnson, Kathy" userId="S::kjohnson@gwinnetttech.edu::bc454295-a45c-4866-b0f4-dd150e906dc9" providerId="AD" clId="Web-{018D38CD-D8E7-AC91-7AF0-7419E72F31A5}" dt="2020-10-05T21:08:15.049" v="385"/>
          <ac:spMkLst>
            <pc:docMk/>
            <pc:sldMk cId="3165571584" sldId="411"/>
            <ac:spMk id="15" creationId="{2CCAFB3E-E6E2-4587-A5FC-061F9AED9AF2}"/>
          </ac:spMkLst>
        </pc:spChg>
        <pc:spChg chg="del">
          <ac:chgData name="Johnson, Kathy" userId="S::kjohnson@gwinnetttech.edu::bc454295-a45c-4866-b0f4-dd150e906dc9" providerId="AD" clId="Web-{018D38CD-D8E7-AC91-7AF0-7419E72F31A5}" dt="2020-10-05T21:08:15.049" v="385"/>
          <ac:spMkLst>
            <pc:docMk/>
            <pc:sldMk cId="3165571584" sldId="411"/>
            <ac:spMk id="19" creationId="{640086A0-762B-44EE-AA70-A7268A72ACC3}"/>
          </ac:spMkLst>
        </pc:spChg>
        <pc:spChg chg="add">
          <ac:chgData name="Johnson, Kathy" userId="S::kjohnson@gwinnetttech.edu::bc454295-a45c-4866-b0f4-dd150e906dc9" providerId="AD" clId="Web-{018D38CD-D8E7-AC91-7AF0-7419E72F31A5}" dt="2020-10-05T21:08:15.049" v="385"/>
          <ac:spMkLst>
            <pc:docMk/>
            <pc:sldMk cId="3165571584" sldId="411"/>
            <ac:spMk id="24" creationId="{D12DDE76-C203-4047-9998-63900085B5E8}"/>
          </ac:spMkLst>
        </pc:spChg>
        <pc:graphicFrameChg chg="mod modGraphic">
          <ac:chgData name="Johnson, Kathy" userId="S::kjohnson@gwinnetttech.edu::bc454295-a45c-4866-b0f4-dd150e906dc9" providerId="AD" clId="Web-{018D38CD-D8E7-AC91-7AF0-7419E72F31A5}" dt="2020-10-05T21:08:15.049" v="385"/>
          <ac:graphicFrameMkLst>
            <pc:docMk/>
            <pc:sldMk cId="3165571584" sldId="411"/>
            <ac:graphicFrameMk id="5" creationId="{CC50FBDF-E156-4052-B5F0-4AC2099076C7}"/>
          </ac:graphicFrameMkLst>
        </pc:graphicFrameChg>
        <pc:picChg chg="del">
          <ac:chgData name="Johnson, Kathy" userId="S::kjohnson@gwinnetttech.edu::bc454295-a45c-4866-b0f4-dd150e906dc9" providerId="AD" clId="Web-{018D38CD-D8E7-AC91-7AF0-7419E72F31A5}" dt="2020-10-05T21:08:15.049" v="385"/>
          <ac:picMkLst>
            <pc:docMk/>
            <pc:sldMk cId="3165571584" sldId="411"/>
            <ac:picMk id="17" creationId="{5975841F-9161-4650-BCE5-20FFE7E29615}"/>
          </ac:picMkLst>
        </pc:picChg>
      </pc:sldChg>
      <pc:sldChg chg="addSp delSp modSp mod setClrOvrMap">
        <pc:chgData name="Johnson, Kathy" userId="S::kjohnson@gwinnetttech.edu::bc454295-a45c-4866-b0f4-dd150e906dc9" providerId="AD" clId="Web-{018D38CD-D8E7-AC91-7AF0-7419E72F31A5}" dt="2020-10-05T22:21:41.389" v="491"/>
        <pc:sldMkLst>
          <pc:docMk/>
          <pc:sldMk cId="2106907545" sldId="415"/>
        </pc:sldMkLst>
        <pc:spChg chg="mod">
          <ac:chgData name="Johnson, Kathy" userId="S::kjohnson@gwinnetttech.edu::bc454295-a45c-4866-b0f4-dd150e906dc9" providerId="AD" clId="Web-{018D38CD-D8E7-AC91-7AF0-7419E72F31A5}" dt="2020-10-05T22:21:41.389" v="491"/>
          <ac:spMkLst>
            <pc:docMk/>
            <pc:sldMk cId="2106907545" sldId="415"/>
            <ac:spMk id="2" creationId="{39D0D7DA-BF3E-4635-AC02-7B0AB20D0320}"/>
          </ac:spMkLst>
        </pc:spChg>
        <pc:spChg chg="mod">
          <ac:chgData name="Johnson, Kathy" userId="S::kjohnson@gwinnetttech.edu::bc454295-a45c-4866-b0f4-dd150e906dc9" providerId="AD" clId="Web-{018D38CD-D8E7-AC91-7AF0-7419E72F31A5}" dt="2020-10-05T22:21:41.389" v="491"/>
          <ac:spMkLst>
            <pc:docMk/>
            <pc:sldMk cId="2106907545" sldId="415"/>
            <ac:spMk id="3" creationId="{C6246922-30C4-4858-B1AB-8F853412FC9E}"/>
          </ac:spMkLst>
        </pc:spChg>
        <pc:spChg chg="del">
          <ac:chgData name="Johnson, Kathy" userId="S::kjohnson@gwinnetttech.edu::bc454295-a45c-4866-b0f4-dd150e906dc9" providerId="AD" clId="Web-{018D38CD-D8E7-AC91-7AF0-7419E72F31A5}" dt="2020-10-05T22:21:41.389" v="491"/>
          <ac:spMkLst>
            <pc:docMk/>
            <pc:sldMk cId="2106907545" sldId="415"/>
            <ac:spMk id="8" creationId="{3B854194-185D-494D-905C-7C7CB2E30F6E}"/>
          </ac:spMkLst>
        </pc:spChg>
        <pc:spChg chg="del">
          <ac:chgData name="Johnson, Kathy" userId="S::kjohnson@gwinnetttech.edu::bc454295-a45c-4866-b0f4-dd150e906dc9" providerId="AD" clId="Web-{018D38CD-D8E7-AC91-7AF0-7419E72F31A5}" dt="2020-10-05T22:21:41.389" v="491"/>
          <ac:spMkLst>
            <pc:docMk/>
            <pc:sldMk cId="2106907545" sldId="415"/>
            <ac:spMk id="10" creationId="{B4F5FA0D-0104-4987-8241-EFF7C85B88DE}"/>
          </ac:spMkLst>
        </pc:spChg>
        <pc:spChg chg="add">
          <ac:chgData name="Johnson, Kathy" userId="S::kjohnson@gwinnetttech.edu::bc454295-a45c-4866-b0f4-dd150e906dc9" providerId="AD" clId="Web-{018D38CD-D8E7-AC91-7AF0-7419E72F31A5}" dt="2020-10-05T22:21:41.389" v="491"/>
          <ac:spMkLst>
            <pc:docMk/>
            <pc:sldMk cId="2106907545" sldId="415"/>
            <ac:spMk id="17" creationId="{2CB6C291-6CAF-46DF-ACFF-AADF0FD03F58}"/>
          </ac:spMkLst>
        </pc:spChg>
        <pc:spChg chg="add">
          <ac:chgData name="Johnson, Kathy" userId="S::kjohnson@gwinnetttech.edu::bc454295-a45c-4866-b0f4-dd150e906dc9" providerId="AD" clId="Web-{018D38CD-D8E7-AC91-7AF0-7419E72F31A5}" dt="2020-10-05T22:21:41.389" v="491"/>
          <ac:spMkLst>
            <pc:docMk/>
            <pc:sldMk cId="2106907545" sldId="415"/>
            <ac:spMk id="19" creationId="{4735DC46-5663-471D-AADB-81E00E65BCC6}"/>
          </ac:spMkLst>
        </pc:spChg>
        <pc:picChg chg="del">
          <ac:chgData name="Johnson, Kathy" userId="S::kjohnson@gwinnetttech.edu::bc454295-a45c-4866-b0f4-dd150e906dc9" providerId="AD" clId="Web-{018D38CD-D8E7-AC91-7AF0-7419E72F31A5}" dt="2020-10-05T22:21:41.389" v="491"/>
          <ac:picMkLst>
            <pc:docMk/>
            <pc:sldMk cId="2106907545" sldId="415"/>
            <ac:picMk id="12" creationId="{2897127E-6CEF-446C-BE87-93B7C46E49D1}"/>
          </ac:picMkLst>
        </pc:picChg>
        <pc:picChg chg="add">
          <ac:chgData name="Johnson, Kathy" userId="S::kjohnson@gwinnetttech.edu::bc454295-a45c-4866-b0f4-dd150e906dc9" providerId="AD" clId="Web-{018D38CD-D8E7-AC91-7AF0-7419E72F31A5}" dt="2020-10-05T22:21:41.389" v="491"/>
          <ac:picMkLst>
            <pc:docMk/>
            <pc:sldMk cId="2106907545" sldId="415"/>
            <ac:picMk id="21" creationId="{595E59CC-7059-4455-9789-EDFBBE8F5A98}"/>
          </ac:picMkLst>
        </pc:picChg>
      </pc:sldChg>
      <pc:sldChg chg="addSp delSp modSp mod setClrOvrMap">
        <pc:chgData name="Johnson, Kathy" userId="S::kjohnson@gwinnetttech.edu::bc454295-a45c-4866-b0f4-dd150e906dc9" providerId="AD" clId="Web-{018D38CD-D8E7-AC91-7AF0-7419E72F31A5}" dt="2020-10-05T22:21:45.092" v="492"/>
        <pc:sldMkLst>
          <pc:docMk/>
          <pc:sldMk cId="2818018109" sldId="416"/>
        </pc:sldMkLst>
        <pc:spChg chg="mod">
          <ac:chgData name="Johnson, Kathy" userId="S::kjohnson@gwinnetttech.edu::bc454295-a45c-4866-b0f4-dd150e906dc9" providerId="AD" clId="Web-{018D38CD-D8E7-AC91-7AF0-7419E72F31A5}" dt="2020-10-05T22:21:45.092" v="492"/>
          <ac:spMkLst>
            <pc:docMk/>
            <pc:sldMk cId="2818018109" sldId="416"/>
            <ac:spMk id="2" creationId="{39D0D7DA-BF3E-4635-AC02-7B0AB20D0320}"/>
          </ac:spMkLst>
        </pc:spChg>
        <pc:spChg chg="mod">
          <ac:chgData name="Johnson, Kathy" userId="S::kjohnson@gwinnetttech.edu::bc454295-a45c-4866-b0f4-dd150e906dc9" providerId="AD" clId="Web-{018D38CD-D8E7-AC91-7AF0-7419E72F31A5}" dt="2020-10-05T22:21:45.092" v="492"/>
          <ac:spMkLst>
            <pc:docMk/>
            <pc:sldMk cId="2818018109" sldId="416"/>
            <ac:spMk id="3" creationId="{C6246922-30C4-4858-B1AB-8F853412FC9E}"/>
          </ac:spMkLst>
        </pc:spChg>
        <pc:spChg chg="del">
          <ac:chgData name="Johnson, Kathy" userId="S::kjohnson@gwinnetttech.edu::bc454295-a45c-4866-b0f4-dd150e906dc9" providerId="AD" clId="Web-{018D38CD-D8E7-AC91-7AF0-7419E72F31A5}" dt="2020-10-05T22:21:45.092" v="492"/>
          <ac:spMkLst>
            <pc:docMk/>
            <pc:sldMk cId="2818018109" sldId="416"/>
            <ac:spMk id="8" creationId="{3B854194-185D-494D-905C-7C7CB2E30F6E}"/>
          </ac:spMkLst>
        </pc:spChg>
        <pc:spChg chg="del">
          <ac:chgData name="Johnson, Kathy" userId="S::kjohnson@gwinnetttech.edu::bc454295-a45c-4866-b0f4-dd150e906dc9" providerId="AD" clId="Web-{018D38CD-D8E7-AC91-7AF0-7419E72F31A5}" dt="2020-10-05T22:21:45.092" v="492"/>
          <ac:spMkLst>
            <pc:docMk/>
            <pc:sldMk cId="2818018109" sldId="416"/>
            <ac:spMk id="10" creationId="{B4F5FA0D-0104-4987-8241-EFF7C85B88DE}"/>
          </ac:spMkLst>
        </pc:spChg>
        <pc:spChg chg="add">
          <ac:chgData name="Johnson, Kathy" userId="S::kjohnson@gwinnetttech.edu::bc454295-a45c-4866-b0f4-dd150e906dc9" providerId="AD" clId="Web-{018D38CD-D8E7-AC91-7AF0-7419E72F31A5}" dt="2020-10-05T22:21:45.092" v="492"/>
          <ac:spMkLst>
            <pc:docMk/>
            <pc:sldMk cId="2818018109" sldId="416"/>
            <ac:spMk id="17" creationId="{2CB6C291-6CAF-46DF-ACFF-AADF0FD03F58}"/>
          </ac:spMkLst>
        </pc:spChg>
        <pc:spChg chg="add">
          <ac:chgData name="Johnson, Kathy" userId="S::kjohnson@gwinnetttech.edu::bc454295-a45c-4866-b0f4-dd150e906dc9" providerId="AD" clId="Web-{018D38CD-D8E7-AC91-7AF0-7419E72F31A5}" dt="2020-10-05T22:21:45.092" v="492"/>
          <ac:spMkLst>
            <pc:docMk/>
            <pc:sldMk cId="2818018109" sldId="416"/>
            <ac:spMk id="19" creationId="{4735DC46-5663-471D-AADB-81E00E65BCC6}"/>
          </ac:spMkLst>
        </pc:spChg>
        <pc:picChg chg="del">
          <ac:chgData name="Johnson, Kathy" userId="S::kjohnson@gwinnetttech.edu::bc454295-a45c-4866-b0f4-dd150e906dc9" providerId="AD" clId="Web-{018D38CD-D8E7-AC91-7AF0-7419E72F31A5}" dt="2020-10-05T22:21:45.092" v="492"/>
          <ac:picMkLst>
            <pc:docMk/>
            <pc:sldMk cId="2818018109" sldId="416"/>
            <ac:picMk id="12" creationId="{2897127E-6CEF-446C-BE87-93B7C46E49D1}"/>
          </ac:picMkLst>
        </pc:picChg>
        <pc:picChg chg="add">
          <ac:chgData name="Johnson, Kathy" userId="S::kjohnson@gwinnetttech.edu::bc454295-a45c-4866-b0f4-dd150e906dc9" providerId="AD" clId="Web-{018D38CD-D8E7-AC91-7AF0-7419E72F31A5}" dt="2020-10-05T22:21:45.092" v="492"/>
          <ac:picMkLst>
            <pc:docMk/>
            <pc:sldMk cId="2818018109" sldId="416"/>
            <ac:picMk id="21" creationId="{595E59CC-7059-4455-9789-EDFBBE8F5A98}"/>
          </ac:picMkLst>
        </pc:picChg>
      </pc:sldChg>
      <pc:sldChg chg="modSp add replId">
        <pc:chgData name="Johnson, Kathy" userId="S::kjohnson@gwinnetttech.edu::bc454295-a45c-4866-b0f4-dd150e906dc9" providerId="AD" clId="Web-{018D38CD-D8E7-AC91-7AF0-7419E72F31A5}" dt="2020-10-05T20:56:32.782" v="358" actId="20577"/>
        <pc:sldMkLst>
          <pc:docMk/>
          <pc:sldMk cId="2495167863" sldId="419"/>
        </pc:sldMkLst>
        <pc:spChg chg="mod">
          <ac:chgData name="Johnson, Kathy" userId="S::kjohnson@gwinnetttech.edu::bc454295-a45c-4866-b0f4-dd150e906dc9" providerId="AD" clId="Web-{018D38CD-D8E7-AC91-7AF0-7419E72F31A5}" dt="2020-10-05T20:56:32.782" v="358" actId="20577"/>
          <ac:spMkLst>
            <pc:docMk/>
            <pc:sldMk cId="2495167863" sldId="419"/>
            <ac:spMk id="3" creationId="{8CCED87D-B1A5-499D-8BA2-C5A9B75F1AF6}"/>
          </ac:spMkLst>
        </pc:spChg>
      </pc:sldChg>
      <pc:sldChg chg="addSp delSp modSp new del">
        <pc:chgData name="Johnson, Kathy" userId="S::kjohnson@gwinnetttech.edu::bc454295-a45c-4866-b0f4-dd150e906dc9" providerId="AD" clId="Web-{018D38CD-D8E7-AC91-7AF0-7419E72F31A5}" dt="2020-10-05T22:16:52.757" v="477"/>
        <pc:sldMkLst>
          <pc:docMk/>
          <pc:sldMk cId="2640813879" sldId="420"/>
        </pc:sldMkLst>
        <pc:spChg chg="mod">
          <ac:chgData name="Johnson, Kathy" userId="S::kjohnson@gwinnetttech.edu::bc454295-a45c-4866-b0f4-dd150e906dc9" providerId="AD" clId="Web-{018D38CD-D8E7-AC91-7AF0-7419E72F31A5}" dt="2020-10-05T22:14:58.020" v="464" actId="20577"/>
          <ac:spMkLst>
            <pc:docMk/>
            <pc:sldMk cId="2640813879" sldId="420"/>
            <ac:spMk id="2" creationId="{D508E5CF-A69B-4A4C-911B-ED670F3942D0}"/>
          </ac:spMkLst>
        </pc:spChg>
        <pc:spChg chg="del">
          <ac:chgData name="Johnson, Kathy" userId="S::kjohnson@gwinnetttech.edu::bc454295-a45c-4866-b0f4-dd150e906dc9" providerId="AD" clId="Web-{018D38CD-D8E7-AC91-7AF0-7419E72F31A5}" dt="2020-10-05T22:15:31.255" v="469"/>
          <ac:spMkLst>
            <pc:docMk/>
            <pc:sldMk cId="2640813879" sldId="420"/>
            <ac:spMk id="3" creationId="{7C7FA3F4-CF84-4A3A-A9E1-A21CA8245B96}"/>
          </ac:spMkLst>
        </pc:spChg>
        <pc:graphicFrameChg chg="add">
          <ac:chgData name="Johnson, Kathy" userId="S::kjohnson@gwinnetttech.edu::bc454295-a45c-4866-b0f4-dd150e906dc9" providerId="AD" clId="Web-{018D38CD-D8E7-AC91-7AF0-7419E72F31A5}" dt="2020-10-05T22:15:26.490" v="468"/>
          <ac:graphicFrameMkLst>
            <pc:docMk/>
            <pc:sldMk cId="2640813879" sldId="420"/>
            <ac:graphicFrameMk id="5" creationId="{4044C68B-E2FA-429A-9247-1F36883D3B74}"/>
          </ac:graphicFrameMkLst>
        </pc:graphicFrameChg>
      </pc:sldChg>
    </pc:docChg>
  </pc:docChgLst>
  <pc:docChgLst>
    <pc:chgData name="Johnson, Kathy" userId="S::kjohnson@gwinnetttech.edu::bc454295-a45c-4866-b0f4-dd150e906dc9" providerId="AD" clId="Web-{3FA7D92C-AC7C-663E-CCB8-37F9C9E2FA95}"/>
    <pc:docChg chg="addSld modSld">
      <pc:chgData name="Johnson, Kathy" userId="S::kjohnson@gwinnetttech.edu::bc454295-a45c-4866-b0f4-dd150e906dc9" providerId="AD" clId="Web-{3FA7D92C-AC7C-663E-CCB8-37F9C9E2FA95}" dt="2020-09-29T14:26:23.956" v="195" actId="1076"/>
      <pc:docMkLst>
        <pc:docMk/>
      </pc:docMkLst>
      <pc:sldChg chg="addSp modSp mod setBg">
        <pc:chgData name="Johnson, Kathy" userId="S::kjohnson@gwinnetttech.edu::bc454295-a45c-4866-b0f4-dd150e906dc9" providerId="AD" clId="Web-{3FA7D92C-AC7C-663E-CCB8-37F9C9E2FA95}" dt="2020-09-29T14:17:29.990" v="117" actId="20577"/>
        <pc:sldMkLst>
          <pc:docMk/>
          <pc:sldMk cId="0" sldId="260"/>
        </pc:sldMkLst>
        <pc:spChg chg="add">
          <ac:chgData name="Johnson, Kathy" userId="S::kjohnson@gwinnetttech.edu::bc454295-a45c-4866-b0f4-dd150e906dc9" providerId="AD" clId="Web-{3FA7D92C-AC7C-663E-CCB8-37F9C9E2FA95}" dt="2020-09-29T14:16:56.254" v="93"/>
          <ac:spMkLst>
            <pc:docMk/>
            <pc:sldMk cId="0" sldId="260"/>
            <ac:spMk id="136" creationId="{827B839B-9ADE-406B-8590-F1CAEDED45A1}"/>
          </ac:spMkLst>
        </pc:spChg>
        <pc:spChg chg="add">
          <ac:chgData name="Johnson, Kathy" userId="S::kjohnson@gwinnetttech.edu::bc454295-a45c-4866-b0f4-dd150e906dc9" providerId="AD" clId="Web-{3FA7D92C-AC7C-663E-CCB8-37F9C9E2FA95}" dt="2020-09-29T14:16:56.254" v="93"/>
          <ac:spMkLst>
            <pc:docMk/>
            <pc:sldMk cId="0" sldId="260"/>
            <ac:spMk id="138" creationId="{CFE45BF0-46DB-408C-B5F7-7B11716805D4}"/>
          </ac:spMkLst>
        </pc:spChg>
        <pc:spChg chg="add">
          <ac:chgData name="Johnson, Kathy" userId="S::kjohnson@gwinnetttech.edu::bc454295-a45c-4866-b0f4-dd150e906dc9" providerId="AD" clId="Web-{3FA7D92C-AC7C-663E-CCB8-37F9C9E2FA95}" dt="2020-09-29T14:16:56.254" v="93"/>
          <ac:spMkLst>
            <pc:docMk/>
            <pc:sldMk cId="0" sldId="260"/>
            <ac:spMk id="140" creationId="{2AEBC8F2-97B1-41B4-93F1-2D289E197FBA}"/>
          </ac:spMkLst>
        </pc:spChg>
        <pc:spChg chg="add">
          <ac:chgData name="Johnson, Kathy" userId="S::kjohnson@gwinnetttech.edu::bc454295-a45c-4866-b0f4-dd150e906dc9" providerId="AD" clId="Web-{3FA7D92C-AC7C-663E-CCB8-37F9C9E2FA95}" dt="2020-09-29T14:16:56.254" v="93"/>
          <ac:spMkLst>
            <pc:docMk/>
            <pc:sldMk cId="0" sldId="260"/>
            <ac:spMk id="142" creationId="{472E3A19-F5D5-48FC-BB9C-48C2F68F598B}"/>
          </ac:spMkLst>
        </pc:spChg>
        <pc:spChg chg="add">
          <ac:chgData name="Johnson, Kathy" userId="S::kjohnson@gwinnetttech.edu::bc454295-a45c-4866-b0f4-dd150e906dc9" providerId="AD" clId="Web-{3FA7D92C-AC7C-663E-CCB8-37F9C9E2FA95}" dt="2020-09-29T14:16:56.254" v="93"/>
          <ac:spMkLst>
            <pc:docMk/>
            <pc:sldMk cId="0" sldId="260"/>
            <ac:spMk id="144" creationId="{7A62E32F-BB65-43A8-8EB5-92346890E549}"/>
          </ac:spMkLst>
        </pc:spChg>
        <pc:spChg chg="add">
          <ac:chgData name="Johnson, Kathy" userId="S::kjohnson@gwinnetttech.edu::bc454295-a45c-4866-b0f4-dd150e906dc9" providerId="AD" clId="Web-{3FA7D92C-AC7C-663E-CCB8-37F9C9E2FA95}" dt="2020-09-29T14:16:56.254" v="93"/>
          <ac:spMkLst>
            <pc:docMk/>
            <pc:sldMk cId="0" sldId="260"/>
            <ac:spMk id="146" creationId="{14E91B64-9FCC-451E-AFB4-A827D6329367}"/>
          </ac:spMkLst>
        </pc:spChg>
        <pc:spChg chg="mod">
          <ac:chgData name="Johnson, Kathy" userId="S::kjohnson@gwinnetttech.edu::bc454295-a45c-4866-b0f4-dd150e906dc9" providerId="AD" clId="Web-{3FA7D92C-AC7C-663E-CCB8-37F9C9E2FA95}" dt="2020-09-29T14:16:56.254" v="93"/>
          <ac:spMkLst>
            <pc:docMk/>
            <pc:sldMk cId="0" sldId="260"/>
            <ac:spMk id="7170" creationId="{C66E9D29-CE86-4E22-B9F0-7CC9BC935EF7}"/>
          </ac:spMkLst>
        </pc:spChg>
        <pc:spChg chg="mod">
          <ac:chgData name="Johnson, Kathy" userId="S::kjohnson@gwinnetttech.edu::bc454295-a45c-4866-b0f4-dd150e906dc9" providerId="AD" clId="Web-{3FA7D92C-AC7C-663E-CCB8-37F9C9E2FA95}" dt="2020-09-29T14:17:29.990" v="117" actId="20577"/>
          <ac:spMkLst>
            <pc:docMk/>
            <pc:sldMk cId="0" sldId="260"/>
            <ac:spMk id="15363" creationId="{247F96D0-A9D3-4226-9951-3348CC8218B3}"/>
          </ac:spMkLst>
        </pc:spChg>
      </pc:sldChg>
      <pc:sldChg chg="addSp delSp modSp">
        <pc:chgData name="Johnson, Kathy" userId="S::kjohnson@gwinnetttech.edu::bc454295-a45c-4866-b0f4-dd150e906dc9" providerId="AD" clId="Web-{3FA7D92C-AC7C-663E-CCB8-37F9C9E2FA95}" dt="2020-09-29T14:14:23.298" v="7"/>
        <pc:sldMkLst>
          <pc:docMk/>
          <pc:sldMk cId="0" sldId="279"/>
        </pc:sldMkLst>
        <pc:spChg chg="mod topLvl">
          <ac:chgData name="Johnson, Kathy" userId="S::kjohnson@gwinnetttech.edu::bc454295-a45c-4866-b0f4-dd150e906dc9" providerId="AD" clId="Web-{3FA7D92C-AC7C-663E-CCB8-37F9C9E2FA95}" dt="2020-09-29T14:13:49.922" v="4"/>
          <ac:spMkLst>
            <pc:docMk/>
            <pc:sldMk cId="0" sldId="279"/>
            <ac:spMk id="13433" creationId="{D40D4954-966A-457C-9A53-7D8F3900C0DA}"/>
          </ac:spMkLst>
        </pc:spChg>
        <pc:spChg chg="add del mod topLvl">
          <ac:chgData name="Johnson, Kathy" userId="S::kjohnson@gwinnetttech.edu::bc454295-a45c-4866-b0f4-dd150e906dc9" providerId="AD" clId="Web-{3FA7D92C-AC7C-663E-CCB8-37F9C9E2FA95}" dt="2020-09-29T14:13:49.922" v="4"/>
          <ac:spMkLst>
            <pc:docMk/>
            <pc:sldMk cId="0" sldId="279"/>
            <ac:spMk id="13434" creationId="{46FD6653-44D7-41D1-947B-BAA880FDD68D}"/>
          </ac:spMkLst>
        </pc:spChg>
        <pc:spChg chg="topLvl">
          <ac:chgData name="Johnson, Kathy" userId="S::kjohnson@gwinnetttech.edu::bc454295-a45c-4866-b0f4-dd150e906dc9" providerId="AD" clId="Web-{3FA7D92C-AC7C-663E-CCB8-37F9C9E2FA95}" dt="2020-09-29T14:14:23.298" v="7"/>
          <ac:spMkLst>
            <pc:docMk/>
            <pc:sldMk cId="0" sldId="279"/>
            <ac:spMk id="13435" creationId="{BACA30F2-D605-4882-B473-B7B6A9F30959}"/>
          </ac:spMkLst>
        </pc:spChg>
        <pc:spChg chg="del topLvl">
          <ac:chgData name="Johnson, Kathy" userId="S::kjohnson@gwinnetttech.edu::bc454295-a45c-4866-b0f4-dd150e906dc9" providerId="AD" clId="Web-{3FA7D92C-AC7C-663E-CCB8-37F9C9E2FA95}" dt="2020-09-29T14:14:23.298" v="7"/>
          <ac:spMkLst>
            <pc:docMk/>
            <pc:sldMk cId="0" sldId="279"/>
            <ac:spMk id="13436" creationId="{5DC5418C-1154-496F-B1A7-3EA1DE5A17D7}"/>
          </ac:spMkLst>
        </pc:spChg>
        <pc:grpChg chg="del mod">
          <ac:chgData name="Johnson, Kathy" userId="S::kjohnson@gwinnetttech.edu::bc454295-a45c-4866-b0f4-dd150e906dc9" providerId="AD" clId="Web-{3FA7D92C-AC7C-663E-CCB8-37F9C9E2FA95}" dt="2020-09-29T14:14:23.298" v="7"/>
          <ac:grpSpMkLst>
            <pc:docMk/>
            <pc:sldMk cId="0" sldId="279"/>
            <ac:grpSpMk id="13324" creationId="{A1F42B56-DD53-466B-AF74-CD1C503BA221}"/>
          </ac:grpSpMkLst>
        </pc:grpChg>
        <pc:grpChg chg="add del mod">
          <ac:chgData name="Johnson, Kathy" userId="S::kjohnson@gwinnetttech.edu::bc454295-a45c-4866-b0f4-dd150e906dc9" providerId="AD" clId="Web-{3FA7D92C-AC7C-663E-CCB8-37F9C9E2FA95}" dt="2020-09-29T14:13:54.625" v="5" actId="1076"/>
          <ac:grpSpMkLst>
            <pc:docMk/>
            <pc:sldMk cId="0" sldId="279"/>
            <ac:grpSpMk id="13325" creationId="{0A463082-DA58-4DAD-BCE2-2BE7DFE071D4}"/>
          </ac:grpSpMkLst>
        </pc:grpChg>
        <pc:grpChg chg="del">
          <ac:chgData name="Johnson, Kathy" userId="S::kjohnson@gwinnetttech.edu::bc454295-a45c-4866-b0f4-dd150e906dc9" providerId="AD" clId="Web-{3FA7D92C-AC7C-663E-CCB8-37F9C9E2FA95}" dt="2020-09-29T14:14:18.313" v="6"/>
          <ac:grpSpMkLst>
            <pc:docMk/>
            <pc:sldMk cId="0" sldId="279"/>
            <ac:grpSpMk id="13328" creationId="{927E8603-9F38-4BF4-9821-5FEB051C32AE}"/>
          </ac:grpSpMkLst>
        </pc:grpChg>
      </pc:sldChg>
      <pc:sldChg chg="addSp delSp">
        <pc:chgData name="Johnson, Kathy" userId="S::kjohnson@gwinnetttech.edu::bc454295-a45c-4866-b0f4-dd150e906dc9" providerId="AD" clId="Web-{3FA7D92C-AC7C-663E-CCB8-37F9C9E2FA95}" dt="2020-09-29T14:24:47.063" v="173"/>
        <pc:sldMkLst>
          <pc:docMk/>
          <pc:sldMk cId="0" sldId="283"/>
        </pc:sldMkLst>
        <pc:spChg chg="add del">
          <ac:chgData name="Johnson, Kathy" userId="S::kjohnson@gwinnetttech.edu::bc454295-a45c-4866-b0f4-dd150e906dc9" providerId="AD" clId="Web-{3FA7D92C-AC7C-663E-CCB8-37F9C9E2FA95}" dt="2020-09-29T14:24:47.063" v="173"/>
          <ac:spMkLst>
            <pc:docMk/>
            <pc:sldMk cId="0" sldId="283"/>
            <ac:spMk id="8" creationId="{3E829901-B3B2-40E6-8A65-0F9C86E6951D}"/>
          </ac:spMkLst>
        </pc:spChg>
        <pc:spChg chg="add del">
          <ac:chgData name="Johnson, Kathy" userId="S::kjohnson@gwinnetttech.edu::bc454295-a45c-4866-b0f4-dd150e906dc9" providerId="AD" clId="Web-{3FA7D92C-AC7C-663E-CCB8-37F9C9E2FA95}" dt="2020-09-29T14:24:33.156" v="171"/>
          <ac:spMkLst>
            <pc:docMk/>
            <pc:sldMk cId="0" sldId="283"/>
            <ac:spMk id="9" creationId="{A8EBA5E0-A201-49CA-B704-9F944742A7D0}"/>
          </ac:spMkLst>
        </pc:spChg>
        <pc:spChg chg="add del">
          <ac:chgData name="Johnson, Kathy" userId="S::kjohnson@gwinnetttech.edu::bc454295-a45c-4866-b0f4-dd150e906dc9" providerId="AD" clId="Web-{3FA7D92C-AC7C-663E-CCB8-37F9C9E2FA95}" dt="2020-09-29T14:24:17.031" v="169"/>
          <ac:spMkLst>
            <pc:docMk/>
            <pc:sldMk cId="0" sldId="283"/>
            <ac:spMk id="10" creationId="{D9A038C5-108F-4689-B8B9-D50268E3D4D7}"/>
          </ac:spMkLst>
        </pc:spChg>
        <pc:spChg chg="del">
          <ac:chgData name="Johnson, Kathy" userId="S::kjohnson@gwinnetttech.edu::bc454295-a45c-4866-b0f4-dd150e906dc9" providerId="AD" clId="Web-{3FA7D92C-AC7C-663E-CCB8-37F9C9E2FA95}" dt="2020-09-29T14:19:47.806" v="132"/>
          <ac:spMkLst>
            <pc:docMk/>
            <pc:sldMk cId="0" sldId="283"/>
            <ac:spMk id="17410" creationId="{D8D6397D-B599-47B7-8845-DE964EDE2F4A}"/>
          </ac:spMkLst>
        </pc:spChg>
        <pc:spChg chg="del">
          <ac:chgData name="Johnson, Kathy" userId="S::kjohnson@gwinnetttech.edu::bc454295-a45c-4866-b0f4-dd150e906dc9" providerId="AD" clId="Web-{3FA7D92C-AC7C-663E-CCB8-37F9C9E2FA95}" dt="2020-09-29T14:20:31.682" v="143"/>
          <ac:spMkLst>
            <pc:docMk/>
            <pc:sldMk cId="0" sldId="283"/>
            <ac:spMk id="17412" creationId="{E3E84D6A-9935-4313-8782-DEBF7C353D3C}"/>
          </ac:spMkLst>
        </pc:spChg>
        <pc:spChg chg="del">
          <ac:chgData name="Johnson, Kathy" userId="S::kjohnson@gwinnetttech.edu::bc454295-a45c-4866-b0f4-dd150e906dc9" providerId="AD" clId="Web-{3FA7D92C-AC7C-663E-CCB8-37F9C9E2FA95}" dt="2020-09-29T14:21:02.229" v="149"/>
          <ac:spMkLst>
            <pc:docMk/>
            <pc:sldMk cId="0" sldId="283"/>
            <ac:spMk id="17413" creationId="{8F1ABD36-2E63-49B4-831C-13900E399FA8}"/>
          </ac:spMkLst>
        </pc:spChg>
      </pc:sldChg>
      <pc:sldChg chg="addSp delSp modSp new mod setBg">
        <pc:chgData name="Johnson, Kathy" userId="S::kjohnson@gwinnetttech.edu::bc454295-a45c-4866-b0f4-dd150e906dc9" providerId="AD" clId="Web-{3FA7D92C-AC7C-663E-CCB8-37F9C9E2FA95}" dt="2020-09-29T14:16:47.410" v="91" actId="20577"/>
        <pc:sldMkLst>
          <pc:docMk/>
          <pc:sldMk cId="3073059321" sldId="409"/>
        </pc:sldMkLst>
        <pc:spChg chg="mod">
          <ac:chgData name="Johnson, Kathy" userId="S::kjohnson@gwinnetttech.edu::bc454295-a45c-4866-b0f4-dd150e906dc9" providerId="AD" clId="Web-{3FA7D92C-AC7C-663E-CCB8-37F9C9E2FA95}" dt="2020-09-29T14:16:22.363" v="86"/>
          <ac:spMkLst>
            <pc:docMk/>
            <pc:sldMk cId="3073059321" sldId="409"/>
            <ac:spMk id="2" creationId="{11A2B260-E877-4C74-9F42-6D3B5CED6B6C}"/>
          </ac:spMkLst>
        </pc:spChg>
        <pc:spChg chg="mod">
          <ac:chgData name="Johnson, Kathy" userId="S::kjohnson@gwinnetttech.edu::bc454295-a45c-4866-b0f4-dd150e906dc9" providerId="AD" clId="Web-{3FA7D92C-AC7C-663E-CCB8-37F9C9E2FA95}" dt="2020-09-29T14:16:47.410" v="91" actId="20577"/>
          <ac:spMkLst>
            <pc:docMk/>
            <pc:sldMk cId="3073059321" sldId="409"/>
            <ac:spMk id="3" creationId="{8CCED87D-B1A5-499D-8BA2-C5A9B75F1AF6}"/>
          </ac:spMkLst>
        </pc:spChg>
        <pc:spChg chg="add del">
          <ac:chgData name="Johnson, Kathy" userId="S::kjohnson@gwinnetttech.edu::bc454295-a45c-4866-b0f4-dd150e906dc9" providerId="AD" clId="Web-{3FA7D92C-AC7C-663E-CCB8-37F9C9E2FA95}" dt="2020-09-29T14:16:22.363" v="86"/>
          <ac:spMkLst>
            <pc:docMk/>
            <pc:sldMk cId="3073059321" sldId="409"/>
            <ac:spMk id="8" creationId="{907EF6B7-1338-4443-8C46-6A318D952DFD}"/>
          </ac:spMkLst>
        </pc:spChg>
        <pc:spChg chg="add del">
          <ac:chgData name="Johnson, Kathy" userId="S::kjohnson@gwinnetttech.edu::bc454295-a45c-4866-b0f4-dd150e906dc9" providerId="AD" clId="Web-{3FA7D92C-AC7C-663E-CCB8-37F9C9E2FA95}" dt="2020-09-29T14:16:22.363" v="86"/>
          <ac:spMkLst>
            <pc:docMk/>
            <pc:sldMk cId="3073059321" sldId="409"/>
            <ac:spMk id="10" creationId="{DAAE4CDD-124C-4DCF-9584-B6033B545DD5}"/>
          </ac:spMkLst>
        </pc:spChg>
        <pc:spChg chg="add del">
          <ac:chgData name="Johnson, Kathy" userId="S::kjohnson@gwinnetttech.edu::bc454295-a45c-4866-b0f4-dd150e906dc9" providerId="AD" clId="Web-{3FA7D92C-AC7C-663E-CCB8-37F9C9E2FA95}" dt="2020-09-29T14:16:22.363" v="86"/>
          <ac:spMkLst>
            <pc:docMk/>
            <pc:sldMk cId="3073059321" sldId="409"/>
            <ac:spMk id="12" creationId="{081E4A58-353D-44AE-B2FC-2A74E2E400F7}"/>
          </ac:spMkLst>
        </pc:spChg>
        <pc:spChg chg="add">
          <ac:chgData name="Johnson, Kathy" userId="S::kjohnson@gwinnetttech.edu::bc454295-a45c-4866-b0f4-dd150e906dc9" providerId="AD" clId="Web-{3FA7D92C-AC7C-663E-CCB8-37F9C9E2FA95}" dt="2020-09-29T14:16:22.363" v="86"/>
          <ac:spMkLst>
            <pc:docMk/>
            <pc:sldMk cId="3073059321" sldId="409"/>
            <ac:spMk id="17" creationId="{3B854194-185D-494D-905C-7C7CB2E30F6E}"/>
          </ac:spMkLst>
        </pc:spChg>
        <pc:spChg chg="add">
          <ac:chgData name="Johnson, Kathy" userId="S::kjohnson@gwinnetttech.edu::bc454295-a45c-4866-b0f4-dd150e906dc9" providerId="AD" clId="Web-{3FA7D92C-AC7C-663E-CCB8-37F9C9E2FA95}" dt="2020-09-29T14:16:22.363" v="86"/>
          <ac:spMkLst>
            <pc:docMk/>
            <pc:sldMk cId="3073059321" sldId="409"/>
            <ac:spMk id="19" creationId="{B4F5FA0D-0104-4987-8241-EFF7C85B88DE}"/>
          </ac:spMkLst>
        </pc:spChg>
        <pc:picChg chg="add">
          <ac:chgData name="Johnson, Kathy" userId="S::kjohnson@gwinnetttech.edu::bc454295-a45c-4866-b0f4-dd150e906dc9" providerId="AD" clId="Web-{3FA7D92C-AC7C-663E-CCB8-37F9C9E2FA95}" dt="2020-09-29T14:16:22.363" v="86"/>
          <ac:picMkLst>
            <pc:docMk/>
            <pc:sldMk cId="3073059321" sldId="409"/>
            <ac:picMk id="21" creationId="{2897127E-6CEF-446C-BE87-93B7C46E49D1}"/>
          </ac:picMkLst>
        </pc:picChg>
      </pc:sldChg>
      <pc:sldChg chg="addSp delSp modSp new mod setBg setClrOvrMap">
        <pc:chgData name="Johnson, Kathy" userId="S::kjohnson@gwinnetttech.edu::bc454295-a45c-4866-b0f4-dd150e906dc9" providerId="AD" clId="Web-{3FA7D92C-AC7C-663E-CCB8-37F9C9E2FA95}" dt="2020-09-29T14:26:23.956" v="195" actId="1076"/>
        <pc:sldMkLst>
          <pc:docMk/>
          <pc:sldMk cId="3784915185" sldId="410"/>
        </pc:sldMkLst>
        <pc:spChg chg="mod">
          <ac:chgData name="Johnson, Kathy" userId="S::kjohnson@gwinnetttech.edu::bc454295-a45c-4866-b0f4-dd150e906dc9" providerId="AD" clId="Web-{3FA7D92C-AC7C-663E-CCB8-37F9C9E2FA95}" dt="2020-09-29T14:26:23.956" v="195" actId="1076"/>
          <ac:spMkLst>
            <pc:docMk/>
            <pc:sldMk cId="3784915185" sldId="410"/>
            <ac:spMk id="2" creationId="{787A5800-51B0-46E4-AD08-22D903D30E62}"/>
          </ac:spMkLst>
        </pc:spChg>
        <pc:spChg chg="del mod">
          <ac:chgData name="Johnson, Kathy" userId="S::kjohnson@gwinnetttech.edu::bc454295-a45c-4866-b0f4-dd150e906dc9" providerId="AD" clId="Web-{3FA7D92C-AC7C-663E-CCB8-37F9C9E2FA95}" dt="2020-09-29T14:19:36.118" v="131"/>
          <ac:spMkLst>
            <pc:docMk/>
            <pc:sldMk cId="3784915185" sldId="410"/>
            <ac:spMk id="3" creationId="{96256691-3F4A-4425-8F1E-3A5877946863}"/>
          </ac:spMkLst>
        </pc:spChg>
        <pc:spChg chg="add del">
          <ac:chgData name="Johnson, Kathy" userId="S::kjohnson@gwinnetttech.edu::bc454295-a45c-4866-b0f4-dd150e906dc9" providerId="AD" clId="Web-{3FA7D92C-AC7C-663E-CCB8-37F9C9E2FA95}" dt="2020-09-29T14:23:48.718" v="166"/>
          <ac:spMkLst>
            <pc:docMk/>
            <pc:sldMk cId="3784915185" sldId="410"/>
            <ac:spMk id="9" creationId="{42285737-90EE-47DC-AC80-8AE156B11969}"/>
          </ac:spMkLst>
        </pc:spChg>
        <pc:spChg chg="add">
          <ac:chgData name="Johnson, Kathy" userId="S::kjohnson@gwinnetttech.edu::bc454295-a45c-4866-b0f4-dd150e906dc9" providerId="AD" clId="Web-{3FA7D92C-AC7C-663E-CCB8-37F9C9E2FA95}" dt="2020-09-29T14:23:48.718" v="166"/>
          <ac:spMkLst>
            <pc:docMk/>
            <pc:sldMk cId="3784915185" sldId="410"/>
            <ac:spMk id="23" creationId="{CF62D2A7-8207-488C-9F46-316BA81A16C8}"/>
          </ac:spMkLst>
        </pc:spChg>
        <pc:spChg chg="add del mod">
          <ac:chgData name="Johnson, Kathy" userId="S::kjohnson@gwinnetttech.edu::bc454295-a45c-4866-b0f4-dd150e906dc9" providerId="AD" clId="Web-{3FA7D92C-AC7C-663E-CCB8-37F9C9E2FA95}" dt="2020-09-29T14:23:20.233" v="164"/>
          <ac:spMkLst>
            <pc:docMk/>
            <pc:sldMk cId="3784915185" sldId="410"/>
            <ac:spMk id="24" creationId="{D50D3FB6-D3FE-4CCB-9610-808CC59E18D0}"/>
          </ac:spMkLst>
        </pc:spChg>
        <pc:spChg chg="add del mod">
          <ac:chgData name="Johnson, Kathy" userId="S::kjohnson@gwinnetttech.edu::bc454295-a45c-4866-b0f4-dd150e906dc9" providerId="AD" clId="Web-{3FA7D92C-AC7C-663E-CCB8-37F9C9E2FA95}" dt="2020-09-29T14:23:07.982" v="162"/>
          <ac:spMkLst>
            <pc:docMk/>
            <pc:sldMk cId="3784915185" sldId="410"/>
            <ac:spMk id="25" creationId="{69543859-6317-43EB-976A-1B1A01677F5F}"/>
          </ac:spMkLst>
        </pc:spChg>
        <pc:spChg chg="add del mod">
          <ac:chgData name="Johnson, Kathy" userId="S::kjohnson@gwinnetttech.edu::bc454295-a45c-4866-b0f4-dd150e906dc9" providerId="AD" clId="Web-{3FA7D92C-AC7C-663E-CCB8-37F9C9E2FA95}" dt="2020-09-29T14:22:53.591" v="160"/>
          <ac:spMkLst>
            <pc:docMk/>
            <pc:sldMk cId="3784915185" sldId="410"/>
            <ac:spMk id="26" creationId="{04B1151F-060D-454A-96CB-A3FCEB8DB2A7}"/>
          </ac:spMkLst>
        </pc:spChg>
        <pc:spChg chg="add mod">
          <ac:chgData name="Johnson, Kathy" userId="S::kjohnson@gwinnetttech.edu::bc454295-a45c-4866-b0f4-dd150e906dc9" providerId="AD" clId="Web-{3FA7D92C-AC7C-663E-CCB8-37F9C9E2FA95}" dt="2020-09-29T14:26:01.330" v="189" actId="20577"/>
          <ac:spMkLst>
            <pc:docMk/>
            <pc:sldMk cId="3784915185" sldId="410"/>
            <ac:spMk id="59" creationId="{0E58125C-8CD1-41FA-AD22-932025C3E2CC}"/>
          </ac:spMkLst>
        </pc:spChg>
        <pc:spChg chg="add mod">
          <ac:chgData name="Johnson, Kathy" userId="S::kjohnson@gwinnetttech.edu::bc454295-a45c-4866-b0f4-dd150e906dc9" providerId="AD" clId="Web-{3FA7D92C-AC7C-663E-CCB8-37F9C9E2FA95}" dt="2020-09-29T14:25:47.783" v="181" actId="20577"/>
          <ac:spMkLst>
            <pc:docMk/>
            <pc:sldMk cId="3784915185" sldId="410"/>
            <ac:spMk id="60" creationId="{9F082410-C466-4642-91C2-9494F839CFEA}"/>
          </ac:spMkLst>
        </pc:spChg>
        <pc:spChg chg="add mod">
          <ac:chgData name="Johnson, Kathy" userId="S::kjohnson@gwinnetttech.edu::bc454295-a45c-4866-b0f4-dd150e906dc9" providerId="AD" clId="Web-{3FA7D92C-AC7C-663E-CCB8-37F9C9E2FA95}" dt="2020-09-29T14:25:56.190" v="186" actId="20577"/>
          <ac:spMkLst>
            <pc:docMk/>
            <pc:sldMk cId="3784915185" sldId="410"/>
            <ac:spMk id="61" creationId="{7D21E634-CBBC-4A1D-A10C-8724EAF7D5A5}"/>
          </ac:spMkLst>
        </pc:spChg>
        <pc:grpChg chg="add del">
          <ac:chgData name="Johnson, Kathy" userId="S::kjohnson@gwinnetttech.edu::bc454295-a45c-4866-b0f4-dd150e906dc9" providerId="AD" clId="Web-{3FA7D92C-AC7C-663E-CCB8-37F9C9E2FA95}" dt="2020-09-29T14:23:48.718" v="166"/>
          <ac:grpSpMkLst>
            <pc:docMk/>
            <pc:sldMk cId="3784915185" sldId="410"/>
            <ac:grpSpMk id="11" creationId="{B57BDC17-F1B3-455F-BBF1-680AA1F25C06}"/>
          </ac:grpSpMkLst>
        </pc:grpChg>
        <pc:graphicFrameChg chg="add mod modGraphic">
          <ac:chgData name="Johnson, Kathy" userId="S::kjohnson@gwinnetttech.edu::bc454295-a45c-4866-b0f4-dd150e906dc9" providerId="AD" clId="Web-{3FA7D92C-AC7C-663E-CCB8-37F9C9E2FA95}" dt="2020-09-29T14:23:57.718" v="167" actId="1076"/>
          <ac:graphicFrameMkLst>
            <pc:docMk/>
            <pc:sldMk cId="3784915185" sldId="410"/>
            <ac:graphicFrameMk id="5" creationId="{35222C22-D189-4DDB-9B95-69CF5A5C2346}"/>
          </ac:graphicFrameMkLst>
        </pc:graphicFrameChg>
        <pc:picChg chg="add">
          <ac:chgData name="Johnson, Kathy" userId="S::kjohnson@gwinnetttech.edu::bc454295-a45c-4866-b0f4-dd150e906dc9" providerId="AD" clId="Web-{3FA7D92C-AC7C-663E-CCB8-37F9C9E2FA95}" dt="2020-09-29T14:23:48.718" v="166"/>
          <ac:picMkLst>
            <pc:docMk/>
            <pc:sldMk cId="3784915185" sldId="410"/>
            <ac:picMk id="19" creationId="{7BAAF880-D9D1-4B00-BBA7-D99546F32C7D}"/>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A1C7F8-9CF6-4B81-94BF-28FA19A9DB89}" type="doc">
      <dgm:prSet loTypeId="urn:microsoft.com/office/officeart/2005/8/layout/default" loCatId="list" qsTypeId="urn:microsoft.com/office/officeart/2005/8/quickstyle/simple1" qsCatId="simple" csTypeId="urn:microsoft.com/office/officeart/2018/5/colors/Iconchunking_neutralbg_colorful1" csCatId="colorful" phldr="1"/>
      <dgm:spPr/>
      <dgm:t>
        <a:bodyPr/>
        <a:lstStyle/>
        <a:p>
          <a:endParaRPr lang="en-US"/>
        </a:p>
      </dgm:t>
    </dgm:pt>
    <dgm:pt modelId="{EC9DCCB9-FBEB-4977-BE47-C83DA77787DE}">
      <dgm:prSet/>
      <dgm:spPr/>
      <dgm:t>
        <a:bodyPr/>
        <a:lstStyle/>
        <a:p>
          <a:pPr>
            <a:lnSpc>
              <a:spcPct val="100000"/>
            </a:lnSpc>
          </a:pPr>
          <a:r>
            <a:rPr lang="en-US" b="1" dirty="0" err="1"/>
            <a:t>f</a:t>
          </a:r>
          <a:r>
            <a:rPr lang="en-US" b="1" baseline="-25000" dirty="0" err="1"/>
            <a:t>d</a:t>
          </a:r>
          <a:r>
            <a:rPr lang="en-US" b="1" dirty="0"/>
            <a:t> = Doppler shifted frequency</a:t>
          </a:r>
          <a:endParaRPr lang="en-US" dirty="0"/>
        </a:p>
      </dgm:t>
    </dgm:pt>
    <dgm:pt modelId="{51936560-CFB7-4BE6-BDCC-D5D729F136F6}" type="parTrans" cxnId="{B5C6198C-C194-43F7-AA13-E47ACF8D4559}">
      <dgm:prSet/>
      <dgm:spPr/>
      <dgm:t>
        <a:bodyPr/>
        <a:lstStyle/>
        <a:p>
          <a:endParaRPr lang="en-US"/>
        </a:p>
      </dgm:t>
    </dgm:pt>
    <dgm:pt modelId="{14BBE7AA-97F6-4455-816B-9DFC2F125DFF}" type="sibTrans" cxnId="{B5C6198C-C194-43F7-AA13-E47ACF8D4559}">
      <dgm:prSet/>
      <dgm:spPr/>
      <dgm:t>
        <a:bodyPr/>
        <a:lstStyle/>
        <a:p>
          <a:endParaRPr lang="en-US"/>
        </a:p>
      </dgm:t>
    </dgm:pt>
    <dgm:pt modelId="{1CE9C892-4E00-4FAC-927B-7B233415502E}">
      <dgm:prSet/>
      <dgm:spPr/>
      <dgm:t>
        <a:bodyPr/>
        <a:lstStyle/>
        <a:p>
          <a:pPr>
            <a:lnSpc>
              <a:spcPct val="100000"/>
            </a:lnSpc>
          </a:pPr>
          <a:r>
            <a:rPr lang="en-US" b="1" dirty="0" err="1"/>
            <a:t>f</a:t>
          </a:r>
          <a:r>
            <a:rPr lang="en-US" b="1" baseline="-25000" dirty="0" err="1"/>
            <a:t>o</a:t>
          </a:r>
          <a:r>
            <a:rPr lang="en-US" b="1" dirty="0"/>
            <a:t> = transducer frequency</a:t>
          </a:r>
          <a:endParaRPr lang="en-US" dirty="0"/>
        </a:p>
      </dgm:t>
    </dgm:pt>
    <dgm:pt modelId="{A3234561-6912-4748-B78D-A398C44F956D}" type="parTrans" cxnId="{C77D1A40-E19B-4B15-A28F-DC498FEE3F34}">
      <dgm:prSet/>
      <dgm:spPr/>
      <dgm:t>
        <a:bodyPr/>
        <a:lstStyle/>
        <a:p>
          <a:endParaRPr lang="en-US"/>
        </a:p>
      </dgm:t>
    </dgm:pt>
    <dgm:pt modelId="{4DF6A8E6-60D7-4C09-AEC8-D27E06928E19}" type="sibTrans" cxnId="{C77D1A40-E19B-4B15-A28F-DC498FEE3F34}">
      <dgm:prSet/>
      <dgm:spPr/>
      <dgm:t>
        <a:bodyPr/>
        <a:lstStyle/>
        <a:p>
          <a:endParaRPr lang="en-US"/>
        </a:p>
      </dgm:t>
    </dgm:pt>
    <dgm:pt modelId="{4E2E0E86-56E9-4282-8E30-E33567E764B2}">
      <dgm:prSet/>
      <dgm:spPr/>
      <dgm:t>
        <a:bodyPr/>
        <a:lstStyle/>
        <a:p>
          <a:pPr>
            <a:lnSpc>
              <a:spcPct val="100000"/>
            </a:lnSpc>
          </a:pPr>
          <a:r>
            <a:rPr lang="en-US" b="1" dirty="0"/>
            <a:t>v = blood velocity</a:t>
          </a:r>
          <a:endParaRPr lang="en-US" dirty="0"/>
        </a:p>
      </dgm:t>
    </dgm:pt>
    <dgm:pt modelId="{832A6779-E746-4917-98F8-F2DCEDE163FB}" type="parTrans" cxnId="{544AB771-C1B6-4E36-BAFA-B96FF3CD8B38}">
      <dgm:prSet/>
      <dgm:spPr/>
      <dgm:t>
        <a:bodyPr/>
        <a:lstStyle/>
        <a:p>
          <a:endParaRPr lang="en-US"/>
        </a:p>
      </dgm:t>
    </dgm:pt>
    <dgm:pt modelId="{C5EAD9A5-4447-4F35-80E3-4EFADF05AC3A}" type="sibTrans" cxnId="{544AB771-C1B6-4E36-BAFA-B96FF3CD8B38}">
      <dgm:prSet/>
      <dgm:spPr/>
      <dgm:t>
        <a:bodyPr/>
        <a:lstStyle/>
        <a:p>
          <a:endParaRPr lang="en-US"/>
        </a:p>
      </dgm:t>
    </dgm:pt>
    <dgm:pt modelId="{CFA160B8-06F9-4EFD-B07F-AEA64F176A6A}">
      <dgm:prSet/>
      <dgm:spPr/>
      <dgm:t>
        <a:bodyPr/>
        <a:lstStyle/>
        <a:p>
          <a:pPr>
            <a:lnSpc>
              <a:spcPct val="100000"/>
            </a:lnSpc>
          </a:pPr>
          <a:r>
            <a:rPr lang="en-US" b="1" u="sng" dirty="0">
              <a:latin typeface="Helvetica"/>
              <a:cs typeface="Helvetica"/>
            </a:rPr>
            <a:t>cosO</a:t>
          </a:r>
          <a:r>
            <a:rPr lang="en-US" b="1" dirty="0"/>
            <a:t> = beam flow angle</a:t>
          </a:r>
          <a:endParaRPr lang="en-US" dirty="0"/>
        </a:p>
      </dgm:t>
    </dgm:pt>
    <dgm:pt modelId="{429EAD81-41B6-4C96-88E2-DFC4365CF1E7}" type="parTrans" cxnId="{31805A16-2A06-4FDC-BDCD-39345B69FA58}">
      <dgm:prSet/>
      <dgm:spPr/>
      <dgm:t>
        <a:bodyPr/>
        <a:lstStyle/>
        <a:p>
          <a:endParaRPr lang="en-US"/>
        </a:p>
      </dgm:t>
    </dgm:pt>
    <dgm:pt modelId="{AAD1A995-4BE3-4EA3-9523-E8F6589DDDB1}" type="sibTrans" cxnId="{31805A16-2A06-4FDC-BDCD-39345B69FA58}">
      <dgm:prSet/>
      <dgm:spPr/>
      <dgm:t>
        <a:bodyPr/>
        <a:lstStyle/>
        <a:p>
          <a:endParaRPr lang="en-US"/>
        </a:p>
      </dgm:t>
    </dgm:pt>
    <dgm:pt modelId="{CC1B14AD-E523-4C7B-8FFC-9A84CC3C6340}">
      <dgm:prSet/>
      <dgm:spPr/>
      <dgm:t>
        <a:bodyPr/>
        <a:lstStyle/>
        <a:p>
          <a:pPr>
            <a:lnSpc>
              <a:spcPct val="100000"/>
            </a:lnSpc>
          </a:pPr>
          <a:r>
            <a:rPr lang="en-US" b="1" dirty="0"/>
            <a:t>c = speed of sound in tissue (1540 m/s)</a:t>
          </a:r>
          <a:endParaRPr lang="en-US" dirty="0"/>
        </a:p>
      </dgm:t>
    </dgm:pt>
    <dgm:pt modelId="{81E6EFF6-DF8D-4425-8863-BF05EC548441}" type="parTrans" cxnId="{B8C81E78-622F-403E-A0FB-9D5C4717EAD2}">
      <dgm:prSet/>
      <dgm:spPr/>
      <dgm:t>
        <a:bodyPr/>
        <a:lstStyle/>
        <a:p>
          <a:endParaRPr lang="en-US"/>
        </a:p>
      </dgm:t>
    </dgm:pt>
    <dgm:pt modelId="{908A4EBA-DE7F-436D-BF7D-D666CC850FE8}" type="sibTrans" cxnId="{B8C81E78-622F-403E-A0FB-9D5C4717EAD2}">
      <dgm:prSet/>
      <dgm:spPr/>
      <dgm:t>
        <a:bodyPr/>
        <a:lstStyle/>
        <a:p>
          <a:endParaRPr lang="en-US"/>
        </a:p>
      </dgm:t>
    </dgm:pt>
    <dgm:pt modelId="{2F6F2219-28EE-4730-8EC6-C5D6B169B976}" type="pres">
      <dgm:prSet presAssocID="{CEA1C7F8-9CF6-4B81-94BF-28FA19A9DB89}" presName="diagram" presStyleCnt="0">
        <dgm:presLayoutVars>
          <dgm:dir/>
          <dgm:resizeHandles val="exact"/>
        </dgm:presLayoutVars>
      </dgm:prSet>
      <dgm:spPr/>
    </dgm:pt>
    <dgm:pt modelId="{9FF920F5-C297-4C35-B036-0912D801E3C6}" type="pres">
      <dgm:prSet presAssocID="{EC9DCCB9-FBEB-4977-BE47-C83DA77787DE}" presName="node" presStyleLbl="node1" presStyleIdx="0" presStyleCnt="5">
        <dgm:presLayoutVars>
          <dgm:bulletEnabled val="1"/>
        </dgm:presLayoutVars>
      </dgm:prSet>
      <dgm:spPr/>
    </dgm:pt>
    <dgm:pt modelId="{C7F026F0-E0C2-42BD-8CC7-C7FD12488A88}" type="pres">
      <dgm:prSet presAssocID="{14BBE7AA-97F6-4455-816B-9DFC2F125DFF}" presName="sibTrans" presStyleCnt="0"/>
      <dgm:spPr/>
    </dgm:pt>
    <dgm:pt modelId="{E27F5B05-13D1-41EA-880B-07B4FCDAE18B}" type="pres">
      <dgm:prSet presAssocID="{1CE9C892-4E00-4FAC-927B-7B233415502E}" presName="node" presStyleLbl="node1" presStyleIdx="1" presStyleCnt="5">
        <dgm:presLayoutVars>
          <dgm:bulletEnabled val="1"/>
        </dgm:presLayoutVars>
      </dgm:prSet>
      <dgm:spPr/>
    </dgm:pt>
    <dgm:pt modelId="{4FFE31A7-F6AC-4AB0-9179-D65CF5B2E97D}" type="pres">
      <dgm:prSet presAssocID="{4DF6A8E6-60D7-4C09-AEC8-D27E06928E19}" presName="sibTrans" presStyleCnt="0"/>
      <dgm:spPr/>
    </dgm:pt>
    <dgm:pt modelId="{762C24EF-5285-416D-B170-76FE1CEA5F12}" type="pres">
      <dgm:prSet presAssocID="{4E2E0E86-56E9-4282-8E30-E33567E764B2}" presName="node" presStyleLbl="node1" presStyleIdx="2" presStyleCnt="5">
        <dgm:presLayoutVars>
          <dgm:bulletEnabled val="1"/>
        </dgm:presLayoutVars>
      </dgm:prSet>
      <dgm:spPr/>
    </dgm:pt>
    <dgm:pt modelId="{DCCB3CF5-D9AA-496A-82BF-4A0F25EC46D8}" type="pres">
      <dgm:prSet presAssocID="{C5EAD9A5-4447-4F35-80E3-4EFADF05AC3A}" presName="sibTrans" presStyleCnt="0"/>
      <dgm:spPr/>
    </dgm:pt>
    <dgm:pt modelId="{F69443C2-F6E0-478A-A784-DAF81AC0CFC7}" type="pres">
      <dgm:prSet presAssocID="{CFA160B8-06F9-4EFD-B07F-AEA64F176A6A}" presName="node" presStyleLbl="node1" presStyleIdx="3" presStyleCnt="5">
        <dgm:presLayoutVars>
          <dgm:bulletEnabled val="1"/>
        </dgm:presLayoutVars>
      </dgm:prSet>
      <dgm:spPr/>
    </dgm:pt>
    <dgm:pt modelId="{B3C86EB6-9848-4D41-9816-9773C75DEE4C}" type="pres">
      <dgm:prSet presAssocID="{AAD1A995-4BE3-4EA3-9523-E8F6589DDDB1}" presName="sibTrans" presStyleCnt="0"/>
      <dgm:spPr/>
    </dgm:pt>
    <dgm:pt modelId="{4288E495-0561-4807-9ACD-895EB834631A}" type="pres">
      <dgm:prSet presAssocID="{CC1B14AD-E523-4C7B-8FFC-9A84CC3C6340}" presName="node" presStyleLbl="node1" presStyleIdx="4" presStyleCnt="5">
        <dgm:presLayoutVars>
          <dgm:bulletEnabled val="1"/>
        </dgm:presLayoutVars>
      </dgm:prSet>
      <dgm:spPr/>
    </dgm:pt>
  </dgm:ptLst>
  <dgm:cxnLst>
    <dgm:cxn modelId="{1B480E0D-47D7-48D2-BCEA-1D32A16B568A}" type="presOf" srcId="{EC9DCCB9-FBEB-4977-BE47-C83DA77787DE}" destId="{9FF920F5-C297-4C35-B036-0912D801E3C6}" srcOrd="0" destOrd="0" presId="urn:microsoft.com/office/officeart/2005/8/layout/default"/>
    <dgm:cxn modelId="{0BFE7516-FB55-4AC4-9BB4-30205C0EBBE7}" type="presOf" srcId="{1CE9C892-4E00-4FAC-927B-7B233415502E}" destId="{E27F5B05-13D1-41EA-880B-07B4FCDAE18B}" srcOrd="0" destOrd="0" presId="urn:microsoft.com/office/officeart/2005/8/layout/default"/>
    <dgm:cxn modelId="{31805A16-2A06-4FDC-BDCD-39345B69FA58}" srcId="{CEA1C7F8-9CF6-4B81-94BF-28FA19A9DB89}" destId="{CFA160B8-06F9-4EFD-B07F-AEA64F176A6A}" srcOrd="3" destOrd="0" parTransId="{429EAD81-41B6-4C96-88E2-DFC4365CF1E7}" sibTransId="{AAD1A995-4BE3-4EA3-9523-E8F6589DDDB1}"/>
    <dgm:cxn modelId="{C77D1A40-E19B-4B15-A28F-DC498FEE3F34}" srcId="{CEA1C7F8-9CF6-4B81-94BF-28FA19A9DB89}" destId="{1CE9C892-4E00-4FAC-927B-7B233415502E}" srcOrd="1" destOrd="0" parTransId="{A3234561-6912-4748-B78D-A398C44F956D}" sibTransId="{4DF6A8E6-60D7-4C09-AEC8-D27E06928E19}"/>
    <dgm:cxn modelId="{A5240065-2BBE-46AB-856B-022DA00A07D0}" type="presOf" srcId="{CFA160B8-06F9-4EFD-B07F-AEA64F176A6A}" destId="{F69443C2-F6E0-478A-A784-DAF81AC0CFC7}" srcOrd="0" destOrd="0" presId="urn:microsoft.com/office/officeart/2005/8/layout/default"/>
    <dgm:cxn modelId="{5C231365-55F7-4F4A-8E53-D8CB072792BD}" type="presOf" srcId="{CEA1C7F8-9CF6-4B81-94BF-28FA19A9DB89}" destId="{2F6F2219-28EE-4730-8EC6-C5D6B169B976}" srcOrd="0" destOrd="0" presId="urn:microsoft.com/office/officeart/2005/8/layout/default"/>
    <dgm:cxn modelId="{544AB771-C1B6-4E36-BAFA-B96FF3CD8B38}" srcId="{CEA1C7F8-9CF6-4B81-94BF-28FA19A9DB89}" destId="{4E2E0E86-56E9-4282-8E30-E33567E764B2}" srcOrd="2" destOrd="0" parTransId="{832A6779-E746-4917-98F8-F2DCEDE163FB}" sibTransId="{C5EAD9A5-4447-4F35-80E3-4EFADF05AC3A}"/>
    <dgm:cxn modelId="{B8C81E78-622F-403E-A0FB-9D5C4717EAD2}" srcId="{CEA1C7F8-9CF6-4B81-94BF-28FA19A9DB89}" destId="{CC1B14AD-E523-4C7B-8FFC-9A84CC3C6340}" srcOrd="4" destOrd="0" parTransId="{81E6EFF6-DF8D-4425-8863-BF05EC548441}" sibTransId="{908A4EBA-DE7F-436D-BF7D-D666CC850FE8}"/>
    <dgm:cxn modelId="{B5C6198C-C194-43F7-AA13-E47ACF8D4559}" srcId="{CEA1C7F8-9CF6-4B81-94BF-28FA19A9DB89}" destId="{EC9DCCB9-FBEB-4977-BE47-C83DA77787DE}" srcOrd="0" destOrd="0" parTransId="{51936560-CFB7-4BE6-BDCC-D5D729F136F6}" sibTransId="{14BBE7AA-97F6-4455-816B-9DFC2F125DFF}"/>
    <dgm:cxn modelId="{522B2190-0FF7-4BEB-A8B2-1CE440F6775C}" type="presOf" srcId="{CC1B14AD-E523-4C7B-8FFC-9A84CC3C6340}" destId="{4288E495-0561-4807-9ACD-895EB834631A}" srcOrd="0" destOrd="0" presId="urn:microsoft.com/office/officeart/2005/8/layout/default"/>
    <dgm:cxn modelId="{ED1197B3-9555-4816-8B90-1E05355BBA0E}" type="presOf" srcId="{4E2E0E86-56E9-4282-8E30-E33567E764B2}" destId="{762C24EF-5285-416D-B170-76FE1CEA5F12}" srcOrd="0" destOrd="0" presId="urn:microsoft.com/office/officeart/2005/8/layout/default"/>
    <dgm:cxn modelId="{50A67C17-2D4D-4B78-BD43-7E661A597F03}" type="presParOf" srcId="{2F6F2219-28EE-4730-8EC6-C5D6B169B976}" destId="{9FF920F5-C297-4C35-B036-0912D801E3C6}" srcOrd="0" destOrd="0" presId="urn:microsoft.com/office/officeart/2005/8/layout/default"/>
    <dgm:cxn modelId="{64C739BF-71EB-40B9-B38F-72EED211C96B}" type="presParOf" srcId="{2F6F2219-28EE-4730-8EC6-C5D6B169B976}" destId="{C7F026F0-E0C2-42BD-8CC7-C7FD12488A88}" srcOrd="1" destOrd="0" presId="urn:microsoft.com/office/officeart/2005/8/layout/default"/>
    <dgm:cxn modelId="{9520AF7C-C04A-4DFD-B47D-D5AF88CAF082}" type="presParOf" srcId="{2F6F2219-28EE-4730-8EC6-C5D6B169B976}" destId="{E27F5B05-13D1-41EA-880B-07B4FCDAE18B}" srcOrd="2" destOrd="0" presId="urn:microsoft.com/office/officeart/2005/8/layout/default"/>
    <dgm:cxn modelId="{BC97C065-ED25-4491-9002-4BC8B587E4B3}" type="presParOf" srcId="{2F6F2219-28EE-4730-8EC6-C5D6B169B976}" destId="{4FFE31A7-F6AC-4AB0-9179-D65CF5B2E97D}" srcOrd="3" destOrd="0" presId="urn:microsoft.com/office/officeart/2005/8/layout/default"/>
    <dgm:cxn modelId="{6DB425BF-70D4-4CA1-9FF6-622E550852A7}" type="presParOf" srcId="{2F6F2219-28EE-4730-8EC6-C5D6B169B976}" destId="{762C24EF-5285-416D-B170-76FE1CEA5F12}" srcOrd="4" destOrd="0" presId="urn:microsoft.com/office/officeart/2005/8/layout/default"/>
    <dgm:cxn modelId="{7E934E72-E95C-4489-A1DA-AC9C314B7469}" type="presParOf" srcId="{2F6F2219-28EE-4730-8EC6-C5D6B169B976}" destId="{DCCB3CF5-D9AA-496A-82BF-4A0F25EC46D8}" srcOrd="5" destOrd="0" presId="urn:microsoft.com/office/officeart/2005/8/layout/default"/>
    <dgm:cxn modelId="{5913B471-218D-4530-81F2-D78F9FF1F9E3}" type="presParOf" srcId="{2F6F2219-28EE-4730-8EC6-C5D6B169B976}" destId="{F69443C2-F6E0-478A-A784-DAF81AC0CFC7}" srcOrd="6" destOrd="0" presId="urn:microsoft.com/office/officeart/2005/8/layout/default"/>
    <dgm:cxn modelId="{5E8DF665-2D8A-47B9-A52F-EAA222523747}" type="presParOf" srcId="{2F6F2219-28EE-4730-8EC6-C5D6B169B976}" destId="{B3C86EB6-9848-4D41-9816-9773C75DEE4C}" srcOrd="7" destOrd="0" presId="urn:microsoft.com/office/officeart/2005/8/layout/default"/>
    <dgm:cxn modelId="{B3047D16-917C-4334-A07D-013C841659DE}" type="presParOf" srcId="{2F6F2219-28EE-4730-8EC6-C5D6B169B976}" destId="{4288E495-0561-4807-9ACD-895EB834631A}"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2E8AE5-BA98-4B8F-9ECD-42AD5D246987}" type="doc">
      <dgm:prSet loTypeId="urn:microsoft.com/office/officeart/2005/8/layout/chevron2" loCatId="process" qsTypeId="urn:microsoft.com/office/officeart/2005/8/quickstyle/simple1" qsCatId="simple" csTypeId="urn:microsoft.com/office/officeart/2005/8/colors/colorful1" csCatId="colorful" phldr="1"/>
      <dgm:spPr/>
      <dgm:t>
        <a:bodyPr/>
        <a:lstStyle/>
        <a:p>
          <a:endParaRPr lang="en-US"/>
        </a:p>
      </dgm:t>
    </dgm:pt>
    <dgm:pt modelId="{5E26F81E-78DC-4B94-8CAC-BF725337BA9B}">
      <dgm:prSet/>
      <dgm:spPr/>
      <dgm:t>
        <a:bodyPr/>
        <a:lstStyle/>
        <a:p>
          <a:pPr>
            <a:defRPr b="1"/>
          </a:pPr>
          <a:r>
            <a:rPr lang="en-US"/>
            <a:t>Tissue Doppler</a:t>
          </a:r>
        </a:p>
      </dgm:t>
    </dgm:pt>
    <dgm:pt modelId="{EE357AAE-B001-4754-BB46-42CAB36E246F}" type="parTrans" cxnId="{12003E09-7F5D-4C32-B667-1B05C0D0F0BF}">
      <dgm:prSet/>
      <dgm:spPr/>
      <dgm:t>
        <a:bodyPr/>
        <a:lstStyle/>
        <a:p>
          <a:endParaRPr lang="en-US"/>
        </a:p>
      </dgm:t>
    </dgm:pt>
    <dgm:pt modelId="{52F87A77-96F9-46AB-80B9-DD03B5E07F8A}" type="sibTrans" cxnId="{12003E09-7F5D-4C32-B667-1B05C0D0F0BF}">
      <dgm:prSet/>
      <dgm:spPr/>
      <dgm:t>
        <a:bodyPr/>
        <a:lstStyle/>
        <a:p>
          <a:endParaRPr lang="en-US"/>
        </a:p>
      </dgm:t>
    </dgm:pt>
    <dgm:pt modelId="{223FCD00-E3A8-497B-ABFF-95E5EF6967F8}">
      <dgm:prSet/>
      <dgm:spPr/>
      <dgm:t>
        <a:bodyPr/>
        <a:lstStyle/>
        <a:p>
          <a:r>
            <a:rPr lang="en-US"/>
            <a:t>Measures myocardial motion</a:t>
          </a:r>
        </a:p>
      </dgm:t>
    </dgm:pt>
    <dgm:pt modelId="{4B5031FF-D1F4-45AD-BD41-3AA9B659148A}" type="parTrans" cxnId="{81381844-3F65-48EB-BEA4-7C87134D6EBE}">
      <dgm:prSet/>
      <dgm:spPr/>
      <dgm:t>
        <a:bodyPr/>
        <a:lstStyle/>
        <a:p>
          <a:endParaRPr lang="en-US"/>
        </a:p>
      </dgm:t>
    </dgm:pt>
    <dgm:pt modelId="{D382FB25-855C-46A8-92CC-B7C5760F5C8D}" type="sibTrans" cxnId="{81381844-3F65-48EB-BEA4-7C87134D6EBE}">
      <dgm:prSet/>
      <dgm:spPr/>
      <dgm:t>
        <a:bodyPr/>
        <a:lstStyle/>
        <a:p>
          <a:endParaRPr lang="en-US"/>
        </a:p>
      </dgm:t>
    </dgm:pt>
    <dgm:pt modelId="{2EB1F3F0-B278-43E7-8639-DB25E43DD240}">
      <dgm:prSet/>
      <dgm:spPr/>
      <dgm:t>
        <a:bodyPr/>
        <a:lstStyle/>
        <a:p>
          <a:pPr>
            <a:defRPr b="1"/>
          </a:pPr>
          <a:r>
            <a:rPr lang="en-US"/>
            <a:t>Power Doppler</a:t>
          </a:r>
        </a:p>
      </dgm:t>
    </dgm:pt>
    <dgm:pt modelId="{A6B86F4E-9A15-40FF-B64B-F6EEE8CA7E96}" type="parTrans" cxnId="{4CD92D76-49F6-44BA-8C2C-42A709A899F5}">
      <dgm:prSet/>
      <dgm:spPr/>
      <dgm:t>
        <a:bodyPr/>
        <a:lstStyle/>
        <a:p>
          <a:endParaRPr lang="en-US"/>
        </a:p>
      </dgm:t>
    </dgm:pt>
    <dgm:pt modelId="{237552E0-EFA4-4479-9FD5-566B823ED3EF}" type="sibTrans" cxnId="{4CD92D76-49F6-44BA-8C2C-42A709A899F5}">
      <dgm:prSet/>
      <dgm:spPr/>
      <dgm:t>
        <a:bodyPr/>
        <a:lstStyle/>
        <a:p>
          <a:endParaRPr lang="en-US"/>
        </a:p>
      </dgm:t>
    </dgm:pt>
    <dgm:pt modelId="{65D4313E-EDA2-47EA-80E9-C5B7C9D84789}">
      <dgm:prSet/>
      <dgm:spPr/>
      <dgm:t>
        <a:bodyPr/>
        <a:lstStyle/>
        <a:p>
          <a:r>
            <a:rPr lang="en-US"/>
            <a:t>Highly sensitive Doppler that can detect lower flow patterns and is not as sensitive to angle</a:t>
          </a:r>
        </a:p>
      </dgm:t>
    </dgm:pt>
    <dgm:pt modelId="{F4B0734C-3402-48FA-87C4-81C93E38CFA0}" type="parTrans" cxnId="{F1E88D31-9A25-4A3C-8E9A-4D6E96D5141B}">
      <dgm:prSet/>
      <dgm:spPr/>
      <dgm:t>
        <a:bodyPr/>
        <a:lstStyle/>
        <a:p>
          <a:endParaRPr lang="en-US"/>
        </a:p>
      </dgm:t>
    </dgm:pt>
    <dgm:pt modelId="{2AA809A2-40AA-439B-ACD3-55E900A30E59}" type="sibTrans" cxnId="{F1E88D31-9A25-4A3C-8E9A-4D6E96D5141B}">
      <dgm:prSet/>
      <dgm:spPr/>
      <dgm:t>
        <a:bodyPr/>
        <a:lstStyle/>
        <a:p>
          <a:endParaRPr lang="en-US"/>
        </a:p>
      </dgm:t>
    </dgm:pt>
    <dgm:pt modelId="{CB5F0CED-6293-4424-89BB-6F40DA13F6E8}" type="pres">
      <dgm:prSet presAssocID="{622E8AE5-BA98-4B8F-9ECD-42AD5D246987}" presName="linearFlow" presStyleCnt="0">
        <dgm:presLayoutVars>
          <dgm:dir/>
          <dgm:animLvl val="lvl"/>
          <dgm:resizeHandles val="exact"/>
        </dgm:presLayoutVars>
      </dgm:prSet>
      <dgm:spPr/>
    </dgm:pt>
    <dgm:pt modelId="{F7233EA0-E902-44BA-9B19-2832EEFC8B00}" type="pres">
      <dgm:prSet presAssocID="{5E26F81E-78DC-4B94-8CAC-BF725337BA9B}" presName="composite" presStyleCnt="0"/>
      <dgm:spPr/>
    </dgm:pt>
    <dgm:pt modelId="{39B1C719-BBB5-4487-AA07-A597E5F9DC0B}" type="pres">
      <dgm:prSet presAssocID="{5E26F81E-78DC-4B94-8CAC-BF725337BA9B}" presName="parentText" presStyleLbl="alignNode1" presStyleIdx="0" presStyleCnt="2">
        <dgm:presLayoutVars>
          <dgm:chMax val="1"/>
          <dgm:bulletEnabled val="1"/>
        </dgm:presLayoutVars>
      </dgm:prSet>
      <dgm:spPr/>
    </dgm:pt>
    <dgm:pt modelId="{CFF1C1F4-B77A-4054-98F4-0874670719B1}" type="pres">
      <dgm:prSet presAssocID="{5E26F81E-78DC-4B94-8CAC-BF725337BA9B}" presName="descendantText" presStyleLbl="alignAcc1" presStyleIdx="0" presStyleCnt="2">
        <dgm:presLayoutVars>
          <dgm:bulletEnabled val="1"/>
        </dgm:presLayoutVars>
      </dgm:prSet>
      <dgm:spPr/>
    </dgm:pt>
    <dgm:pt modelId="{AF37ECC0-EEA7-4B26-9CF2-812290CBCB2B}" type="pres">
      <dgm:prSet presAssocID="{52F87A77-96F9-46AB-80B9-DD03B5E07F8A}" presName="sp" presStyleCnt="0"/>
      <dgm:spPr/>
    </dgm:pt>
    <dgm:pt modelId="{FB40D931-A17E-441B-B566-46B9558152D8}" type="pres">
      <dgm:prSet presAssocID="{2EB1F3F0-B278-43E7-8639-DB25E43DD240}" presName="composite" presStyleCnt="0"/>
      <dgm:spPr/>
    </dgm:pt>
    <dgm:pt modelId="{0DD8D582-F42A-4E9C-BBE9-3CCF2824D0A5}" type="pres">
      <dgm:prSet presAssocID="{2EB1F3F0-B278-43E7-8639-DB25E43DD240}" presName="parentText" presStyleLbl="alignNode1" presStyleIdx="1" presStyleCnt="2">
        <dgm:presLayoutVars>
          <dgm:chMax val="1"/>
          <dgm:bulletEnabled val="1"/>
        </dgm:presLayoutVars>
      </dgm:prSet>
      <dgm:spPr/>
    </dgm:pt>
    <dgm:pt modelId="{ADCDD5DA-50CB-4F6D-83BC-B55196B707F5}" type="pres">
      <dgm:prSet presAssocID="{2EB1F3F0-B278-43E7-8639-DB25E43DD240}" presName="descendantText" presStyleLbl="alignAcc1" presStyleIdx="1" presStyleCnt="2">
        <dgm:presLayoutVars>
          <dgm:bulletEnabled val="1"/>
        </dgm:presLayoutVars>
      </dgm:prSet>
      <dgm:spPr/>
    </dgm:pt>
  </dgm:ptLst>
  <dgm:cxnLst>
    <dgm:cxn modelId="{12003E09-7F5D-4C32-B667-1B05C0D0F0BF}" srcId="{622E8AE5-BA98-4B8F-9ECD-42AD5D246987}" destId="{5E26F81E-78DC-4B94-8CAC-BF725337BA9B}" srcOrd="0" destOrd="0" parTransId="{EE357AAE-B001-4754-BB46-42CAB36E246F}" sibTransId="{52F87A77-96F9-46AB-80B9-DD03B5E07F8A}"/>
    <dgm:cxn modelId="{D833552A-6AC6-4901-957E-B47234854688}" type="presOf" srcId="{2EB1F3F0-B278-43E7-8639-DB25E43DD240}" destId="{0DD8D582-F42A-4E9C-BBE9-3CCF2824D0A5}" srcOrd="0" destOrd="0" presId="urn:microsoft.com/office/officeart/2005/8/layout/chevron2"/>
    <dgm:cxn modelId="{F1E88D31-9A25-4A3C-8E9A-4D6E96D5141B}" srcId="{2EB1F3F0-B278-43E7-8639-DB25E43DD240}" destId="{65D4313E-EDA2-47EA-80E9-C5B7C9D84789}" srcOrd="0" destOrd="0" parTransId="{F4B0734C-3402-48FA-87C4-81C93E38CFA0}" sibTransId="{2AA809A2-40AA-439B-ACD3-55E900A30E59}"/>
    <dgm:cxn modelId="{AFE96F5D-1901-4778-BA2F-7C839814C200}" type="presOf" srcId="{65D4313E-EDA2-47EA-80E9-C5B7C9D84789}" destId="{ADCDD5DA-50CB-4F6D-83BC-B55196B707F5}" srcOrd="0" destOrd="0" presId="urn:microsoft.com/office/officeart/2005/8/layout/chevron2"/>
    <dgm:cxn modelId="{81381844-3F65-48EB-BEA4-7C87134D6EBE}" srcId="{5E26F81E-78DC-4B94-8CAC-BF725337BA9B}" destId="{223FCD00-E3A8-497B-ABFF-95E5EF6967F8}" srcOrd="0" destOrd="0" parTransId="{4B5031FF-D1F4-45AD-BD41-3AA9B659148A}" sibTransId="{D382FB25-855C-46A8-92CC-B7C5760F5C8D}"/>
    <dgm:cxn modelId="{4CD92D76-49F6-44BA-8C2C-42A709A899F5}" srcId="{622E8AE5-BA98-4B8F-9ECD-42AD5D246987}" destId="{2EB1F3F0-B278-43E7-8639-DB25E43DD240}" srcOrd="1" destOrd="0" parTransId="{A6B86F4E-9A15-40FF-B64B-F6EEE8CA7E96}" sibTransId="{237552E0-EFA4-4479-9FD5-566B823ED3EF}"/>
    <dgm:cxn modelId="{78DB34AF-02EE-4408-BB13-9D0226275064}" type="presOf" srcId="{622E8AE5-BA98-4B8F-9ECD-42AD5D246987}" destId="{CB5F0CED-6293-4424-89BB-6F40DA13F6E8}" srcOrd="0" destOrd="0" presId="urn:microsoft.com/office/officeart/2005/8/layout/chevron2"/>
    <dgm:cxn modelId="{776684D7-2733-4FD1-8BFA-48A3D7745884}" type="presOf" srcId="{5E26F81E-78DC-4B94-8CAC-BF725337BA9B}" destId="{39B1C719-BBB5-4487-AA07-A597E5F9DC0B}" srcOrd="0" destOrd="0" presId="urn:microsoft.com/office/officeart/2005/8/layout/chevron2"/>
    <dgm:cxn modelId="{84DE1CFB-D410-4A73-A4BD-6ED9DDE67D96}" type="presOf" srcId="{223FCD00-E3A8-497B-ABFF-95E5EF6967F8}" destId="{CFF1C1F4-B77A-4054-98F4-0874670719B1}" srcOrd="0" destOrd="0" presId="urn:microsoft.com/office/officeart/2005/8/layout/chevron2"/>
    <dgm:cxn modelId="{32DD8546-C9AF-4896-8E63-3CB75783F56F}" type="presParOf" srcId="{CB5F0CED-6293-4424-89BB-6F40DA13F6E8}" destId="{F7233EA0-E902-44BA-9B19-2832EEFC8B00}" srcOrd="0" destOrd="0" presId="urn:microsoft.com/office/officeart/2005/8/layout/chevron2"/>
    <dgm:cxn modelId="{2517D452-CEB4-4DA0-8D80-ACCD2F23DF1B}" type="presParOf" srcId="{F7233EA0-E902-44BA-9B19-2832EEFC8B00}" destId="{39B1C719-BBB5-4487-AA07-A597E5F9DC0B}" srcOrd="0" destOrd="0" presId="urn:microsoft.com/office/officeart/2005/8/layout/chevron2"/>
    <dgm:cxn modelId="{799F0089-CDF7-486F-AC41-10C998B46F71}" type="presParOf" srcId="{F7233EA0-E902-44BA-9B19-2832EEFC8B00}" destId="{CFF1C1F4-B77A-4054-98F4-0874670719B1}" srcOrd="1" destOrd="0" presId="urn:microsoft.com/office/officeart/2005/8/layout/chevron2"/>
    <dgm:cxn modelId="{8A293AE5-3EB0-4851-BD48-63B628112326}" type="presParOf" srcId="{CB5F0CED-6293-4424-89BB-6F40DA13F6E8}" destId="{AF37ECC0-EEA7-4B26-9CF2-812290CBCB2B}" srcOrd="1" destOrd="0" presId="urn:microsoft.com/office/officeart/2005/8/layout/chevron2"/>
    <dgm:cxn modelId="{B59EAC51-B65D-4F6A-BCC1-68B8C501A1A0}" type="presParOf" srcId="{CB5F0CED-6293-4424-89BB-6F40DA13F6E8}" destId="{FB40D931-A17E-441B-B566-46B9558152D8}" srcOrd="2" destOrd="0" presId="urn:microsoft.com/office/officeart/2005/8/layout/chevron2"/>
    <dgm:cxn modelId="{CAC3887E-2F35-43D9-8F4B-4FA34E4248DC}" type="presParOf" srcId="{FB40D931-A17E-441B-B566-46B9558152D8}" destId="{0DD8D582-F42A-4E9C-BBE9-3CCF2824D0A5}" srcOrd="0" destOrd="0" presId="urn:microsoft.com/office/officeart/2005/8/layout/chevron2"/>
    <dgm:cxn modelId="{13FF79FC-7106-469A-BC9C-35218D5DD2AF}" type="presParOf" srcId="{FB40D931-A17E-441B-B566-46B9558152D8}" destId="{ADCDD5DA-50CB-4F6D-83BC-B55196B707F5}"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F920F5-C297-4C35-B036-0912D801E3C6}">
      <dsp:nvSpPr>
        <dsp:cNvPr id="0" name=""/>
        <dsp:cNvSpPr/>
      </dsp:nvSpPr>
      <dsp:spPr>
        <a:xfrm>
          <a:off x="221190" y="566"/>
          <a:ext cx="1687393" cy="1012435"/>
        </a:xfrm>
        <a:prstGeom prst="rect">
          <a:avLst/>
        </a:prstGeom>
        <a:solidFill>
          <a:schemeClr val="accent2">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pPr>
          <a:r>
            <a:rPr lang="en-US" sz="1800" b="1" kern="1200" dirty="0" err="1"/>
            <a:t>f</a:t>
          </a:r>
          <a:r>
            <a:rPr lang="en-US" sz="1800" b="1" kern="1200" baseline="-25000" dirty="0" err="1"/>
            <a:t>d</a:t>
          </a:r>
          <a:r>
            <a:rPr lang="en-US" sz="1800" b="1" kern="1200" dirty="0"/>
            <a:t> = Doppler shifted frequency</a:t>
          </a:r>
          <a:endParaRPr lang="en-US" sz="1800" kern="1200" dirty="0"/>
        </a:p>
      </dsp:txBody>
      <dsp:txXfrm>
        <a:off x="221190" y="566"/>
        <a:ext cx="1687393" cy="1012435"/>
      </dsp:txXfrm>
    </dsp:sp>
    <dsp:sp modelId="{E27F5B05-13D1-41EA-880B-07B4FCDAE18B}">
      <dsp:nvSpPr>
        <dsp:cNvPr id="0" name=""/>
        <dsp:cNvSpPr/>
      </dsp:nvSpPr>
      <dsp:spPr>
        <a:xfrm>
          <a:off x="2077323" y="566"/>
          <a:ext cx="1687393" cy="1012435"/>
        </a:xfrm>
        <a:prstGeom prst="rect">
          <a:avLst/>
        </a:prstGeom>
        <a:solidFill>
          <a:schemeClr val="accent3">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pPr>
          <a:r>
            <a:rPr lang="en-US" sz="1800" b="1" kern="1200" dirty="0" err="1"/>
            <a:t>f</a:t>
          </a:r>
          <a:r>
            <a:rPr lang="en-US" sz="1800" b="1" kern="1200" baseline="-25000" dirty="0" err="1"/>
            <a:t>o</a:t>
          </a:r>
          <a:r>
            <a:rPr lang="en-US" sz="1800" b="1" kern="1200" dirty="0"/>
            <a:t> = transducer frequency</a:t>
          </a:r>
          <a:endParaRPr lang="en-US" sz="1800" kern="1200" dirty="0"/>
        </a:p>
      </dsp:txBody>
      <dsp:txXfrm>
        <a:off x="2077323" y="566"/>
        <a:ext cx="1687393" cy="1012435"/>
      </dsp:txXfrm>
    </dsp:sp>
    <dsp:sp modelId="{762C24EF-5285-416D-B170-76FE1CEA5F12}">
      <dsp:nvSpPr>
        <dsp:cNvPr id="0" name=""/>
        <dsp:cNvSpPr/>
      </dsp:nvSpPr>
      <dsp:spPr>
        <a:xfrm>
          <a:off x="221190" y="1181742"/>
          <a:ext cx="1687393" cy="1012435"/>
        </a:xfrm>
        <a:prstGeom prst="rect">
          <a:avLst/>
        </a:prstGeom>
        <a:solidFill>
          <a:schemeClr val="accent4">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pPr>
          <a:r>
            <a:rPr lang="en-US" sz="1800" b="1" kern="1200" dirty="0"/>
            <a:t>v = blood velocity</a:t>
          </a:r>
          <a:endParaRPr lang="en-US" sz="1800" kern="1200" dirty="0"/>
        </a:p>
      </dsp:txBody>
      <dsp:txXfrm>
        <a:off x="221190" y="1181742"/>
        <a:ext cx="1687393" cy="1012435"/>
      </dsp:txXfrm>
    </dsp:sp>
    <dsp:sp modelId="{F69443C2-F6E0-478A-A784-DAF81AC0CFC7}">
      <dsp:nvSpPr>
        <dsp:cNvPr id="0" name=""/>
        <dsp:cNvSpPr/>
      </dsp:nvSpPr>
      <dsp:spPr>
        <a:xfrm>
          <a:off x="2077323" y="1181742"/>
          <a:ext cx="1687393" cy="1012435"/>
        </a:xfrm>
        <a:prstGeom prst="rect">
          <a:avLst/>
        </a:prstGeom>
        <a:solidFill>
          <a:schemeClr val="accent5">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pPr>
          <a:r>
            <a:rPr lang="en-US" sz="1800" b="1" u="sng" kern="1200" dirty="0">
              <a:latin typeface="Helvetica"/>
              <a:cs typeface="Helvetica"/>
            </a:rPr>
            <a:t>cosO</a:t>
          </a:r>
          <a:r>
            <a:rPr lang="en-US" sz="1800" b="1" kern="1200" dirty="0"/>
            <a:t> = beam flow angle</a:t>
          </a:r>
          <a:endParaRPr lang="en-US" sz="1800" kern="1200" dirty="0"/>
        </a:p>
      </dsp:txBody>
      <dsp:txXfrm>
        <a:off x="2077323" y="1181742"/>
        <a:ext cx="1687393" cy="1012435"/>
      </dsp:txXfrm>
    </dsp:sp>
    <dsp:sp modelId="{4288E495-0561-4807-9ACD-895EB834631A}">
      <dsp:nvSpPr>
        <dsp:cNvPr id="0" name=""/>
        <dsp:cNvSpPr/>
      </dsp:nvSpPr>
      <dsp:spPr>
        <a:xfrm>
          <a:off x="1149256" y="2362917"/>
          <a:ext cx="1687393" cy="1012435"/>
        </a:xfrm>
        <a:prstGeom prst="rect">
          <a:avLst/>
        </a:prstGeom>
        <a:solidFill>
          <a:schemeClr val="accent6">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pPr>
          <a:r>
            <a:rPr lang="en-US" sz="1800" b="1" kern="1200" dirty="0"/>
            <a:t>c = speed of sound in tissue (1540 m/s)</a:t>
          </a:r>
          <a:endParaRPr lang="en-US" sz="1800" kern="1200" dirty="0"/>
        </a:p>
      </dsp:txBody>
      <dsp:txXfrm>
        <a:off x="1149256" y="2362917"/>
        <a:ext cx="1687393" cy="10124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B1C719-BBB5-4487-AA07-A597E5F9DC0B}">
      <dsp:nvSpPr>
        <dsp:cNvPr id="0" name=""/>
        <dsp:cNvSpPr/>
      </dsp:nvSpPr>
      <dsp:spPr>
        <a:xfrm rot="5400000">
          <a:off x="-305203" y="308484"/>
          <a:ext cx="2034692" cy="1424284"/>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defRPr b="1"/>
          </a:pPr>
          <a:r>
            <a:rPr lang="en-US" sz="2000" kern="1200"/>
            <a:t>Tissue Doppler</a:t>
          </a:r>
        </a:p>
      </dsp:txBody>
      <dsp:txXfrm rot="-5400000">
        <a:off x="1" y="715422"/>
        <a:ext cx="1424284" cy="610408"/>
      </dsp:txXfrm>
    </dsp:sp>
    <dsp:sp modelId="{CFF1C1F4-B77A-4054-98F4-0874670719B1}">
      <dsp:nvSpPr>
        <dsp:cNvPr id="0" name=""/>
        <dsp:cNvSpPr/>
      </dsp:nvSpPr>
      <dsp:spPr>
        <a:xfrm rot="5400000">
          <a:off x="2567477" y="-1139912"/>
          <a:ext cx="1322549" cy="3608936"/>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a:t>Measures myocardial motion</a:t>
          </a:r>
        </a:p>
      </dsp:txBody>
      <dsp:txXfrm rot="-5400000">
        <a:off x="1424284" y="67843"/>
        <a:ext cx="3544374" cy="1193425"/>
      </dsp:txXfrm>
    </dsp:sp>
    <dsp:sp modelId="{0DD8D582-F42A-4E9C-BBE9-3CCF2824D0A5}">
      <dsp:nvSpPr>
        <dsp:cNvPr id="0" name=""/>
        <dsp:cNvSpPr/>
      </dsp:nvSpPr>
      <dsp:spPr>
        <a:xfrm rot="5400000">
          <a:off x="-305203" y="2055457"/>
          <a:ext cx="2034692" cy="1424284"/>
        </a:xfrm>
        <a:prstGeom prst="chevron">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defRPr b="1"/>
          </a:pPr>
          <a:r>
            <a:rPr lang="en-US" sz="2000" kern="1200"/>
            <a:t>Power Doppler</a:t>
          </a:r>
        </a:p>
      </dsp:txBody>
      <dsp:txXfrm rot="-5400000">
        <a:off x="1" y="2462395"/>
        <a:ext cx="1424284" cy="610408"/>
      </dsp:txXfrm>
    </dsp:sp>
    <dsp:sp modelId="{ADCDD5DA-50CB-4F6D-83BC-B55196B707F5}">
      <dsp:nvSpPr>
        <dsp:cNvPr id="0" name=""/>
        <dsp:cNvSpPr/>
      </dsp:nvSpPr>
      <dsp:spPr>
        <a:xfrm rot="5400000">
          <a:off x="2567477" y="607060"/>
          <a:ext cx="1322549" cy="3608936"/>
        </a:xfrm>
        <a:prstGeom prst="round2Same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a:t>Highly sensitive Doppler that can detect lower flow patterns and is not as sensitive to angle</a:t>
          </a:r>
        </a:p>
      </dsp:txBody>
      <dsp:txXfrm rot="-5400000">
        <a:off x="1424284" y="1814815"/>
        <a:ext cx="3544374" cy="119342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FF2DD8CC-7529-4F99-9EE2-9574BF71234B}"/>
              </a:ext>
            </a:extLst>
          </p:cNvPr>
          <p:cNvSpPr>
            <a:spLocks noGrp="1" noChangeArrowheads="1"/>
          </p:cNvSpPr>
          <p:nvPr>
            <p:ph type="hdr" sz="quarter"/>
          </p:nvPr>
        </p:nvSpPr>
        <p:spPr bwMode="auto">
          <a:xfrm>
            <a:off x="0" y="0"/>
            <a:ext cx="2971800" cy="465138"/>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4099" name="Rectangle 3">
            <a:extLst>
              <a:ext uri="{FF2B5EF4-FFF2-40B4-BE49-F238E27FC236}">
                <a16:creationId xmlns:a16="http://schemas.microsoft.com/office/drawing/2014/main" id="{CFFE6DEE-AF73-4198-A272-461434C56572}"/>
              </a:ext>
            </a:extLst>
          </p:cNvPr>
          <p:cNvSpPr>
            <a:spLocks noGrp="1" noChangeArrowheads="1"/>
          </p:cNvSpPr>
          <p:nvPr>
            <p:ph type="dt" idx="1"/>
          </p:nvPr>
        </p:nvSpPr>
        <p:spPr bwMode="auto">
          <a:xfrm>
            <a:off x="3884613" y="0"/>
            <a:ext cx="2971800" cy="465138"/>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8196" name="Rectangle 4">
            <a:extLst>
              <a:ext uri="{FF2B5EF4-FFF2-40B4-BE49-F238E27FC236}">
                <a16:creationId xmlns:a16="http://schemas.microsoft.com/office/drawing/2014/main" id="{D62983F6-D2B0-4C9E-A0CE-708A8B25EE2E}"/>
              </a:ext>
            </a:extLst>
          </p:cNvPr>
          <p:cNvSpPr>
            <a:spLocks noGrp="1" noRot="1" noChangeAspect="1" noChangeArrowheads="1" noTextEdit="1"/>
          </p:cNvSpPr>
          <p:nvPr>
            <p:ph type="sldImg" idx="2"/>
          </p:nvPr>
        </p:nvSpPr>
        <p:spPr bwMode="auto">
          <a:xfrm>
            <a:off x="1104900" y="696913"/>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a:extLst>
              <a:ext uri="{FF2B5EF4-FFF2-40B4-BE49-F238E27FC236}">
                <a16:creationId xmlns:a16="http://schemas.microsoft.com/office/drawing/2014/main" id="{4F402A73-E7BD-4B8C-AFCB-CE2A373EE483}"/>
              </a:ext>
            </a:extLst>
          </p:cNvPr>
          <p:cNvSpPr>
            <a:spLocks noGrp="1" noChangeArrowheads="1"/>
          </p:cNvSpPr>
          <p:nvPr>
            <p:ph type="body" sz="quarter" idx="3"/>
          </p:nvPr>
        </p:nvSpPr>
        <p:spPr bwMode="auto">
          <a:xfrm>
            <a:off x="685800" y="4416425"/>
            <a:ext cx="5486400" cy="4183063"/>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a:extLst>
              <a:ext uri="{FF2B5EF4-FFF2-40B4-BE49-F238E27FC236}">
                <a16:creationId xmlns:a16="http://schemas.microsoft.com/office/drawing/2014/main" id="{8E0D55F0-1F1A-41AA-ADCC-18F9C2AF5698}"/>
              </a:ext>
            </a:extLst>
          </p:cNvPr>
          <p:cNvSpPr>
            <a:spLocks noGrp="1" noChangeArrowheads="1"/>
          </p:cNvSpPr>
          <p:nvPr>
            <p:ph type="ftr" sz="quarter" idx="4"/>
          </p:nvPr>
        </p:nvSpPr>
        <p:spPr bwMode="auto">
          <a:xfrm>
            <a:off x="0" y="8829675"/>
            <a:ext cx="2971800" cy="465138"/>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4103" name="Rectangle 7">
            <a:extLst>
              <a:ext uri="{FF2B5EF4-FFF2-40B4-BE49-F238E27FC236}">
                <a16:creationId xmlns:a16="http://schemas.microsoft.com/office/drawing/2014/main" id="{C0C8173B-AF88-44B1-9412-C51205C96DF9}"/>
              </a:ext>
            </a:extLst>
          </p:cNvPr>
          <p:cNvSpPr>
            <a:spLocks noGrp="1" noChangeArrowheads="1"/>
          </p:cNvSpPr>
          <p:nvPr>
            <p:ph type="sldNum" sz="quarter" idx="5"/>
          </p:nvPr>
        </p:nvSpPr>
        <p:spPr bwMode="auto">
          <a:xfrm>
            <a:off x="3884613" y="8829675"/>
            <a:ext cx="2971800" cy="465138"/>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defRPr>
            </a:lvl1pPr>
          </a:lstStyle>
          <a:p>
            <a:fld id="{F7361FE0-C416-4085-96E1-C5180C7A14B8}"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838D93BC-ECA9-4632-8965-916B66AD950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24F02BB-8107-4297-B687-F8303BA5690F}" type="slidenum">
              <a:rPr lang="en-US" altLang="en-US"/>
              <a:pPr>
                <a:spcBef>
                  <a:spcPct val="0"/>
                </a:spcBef>
              </a:pPr>
              <a:t>2</a:t>
            </a:fld>
            <a:endParaRPr lang="en-US" altLang="en-US"/>
          </a:p>
        </p:txBody>
      </p:sp>
      <p:sp>
        <p:nvSpPr>
          <p:cNvPr id="10243" name="Rectangle 2">
            <a:extLst>
              <a:ext uri="{FF2B5EF4-FFF2-40B4-BE49-F238E27FC236}">
                <a16:creationId xmlns:a16="http://schemas.microsoft.com/office/drawing/2014/main" id="{D94A9302-3490-4AAF-AE4C-2E447BD16534}"/>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3A83A0D2-6C3C-4DEA-9F9F-05A9A06876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9E42DB11-C43F-487A-891B-64B30E32FE1F}"/>
              </a:ext>
            </a:extLst>
          </p:cNvPr>
          <p:cNvSpPr>
            <a:spLocks noGrp="1" noRot="1" noChangeAspect="1" noTextEdit="1"/>
          </p:cNvSpPr>
          <p:nvPr>
            <p:ph type="sldImg"/>
          </p:nvPr>
        </p:nvSpPr>
        <p:spPr>
          <a:ln/>
        </p:spPr>
      </p:sp>
      <p:sp>
        <p:nvSpPr>
          <p:cNvPr id="34819" name="Notes Placeholder 2">
            <a:extLst>
              <a:ext uri="{FF2B5EF4-FFF2-40B4-BE49-F238E27FC236}">
                <a16:creationId xmlns:a16="http://schemas.microsoft.com/office/drawing/2014/main" id="{054878B4-8BD6-46C3-B70E-5E49B627B3A1}"/>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The time needed for a pulse to travel “to and from” the transducer and the reflector. </a:t>
            </a:r>
          </a:p>
          <a:p>
            <a:r>
              <a:rPr lang="en-US" altLang="en-US">
                <a:latin typeface="Arial" panose="020B0604020202020204" pitchFamily="34" charset="0"/>
              </a:rPr>
              <a:t>In soft tissue, every 13 microseconds of “go-return” time means the reflector is 1cm deeper in the body. Page 51 in ESP physics book!</a:t>
            </a:r>
          </a:p>
        </p:txBody>
      </p:sp>
      <p:sp>
        <p:nvSpPr>
          <p:cNvPr id="34820" name="Slide Number Placeholder 3">
            <a:extLst>
              <a:ext uri="{FF2B5EF4-FFF2-40B4-BE49-F238E27FC236}">
                <a16:creationId xmlns:a16="http://schemas.microsoft.com/office/drawing/2014/main" id="{DDDCEA89-1B91-46CD-B05D-A85D2F948E23}"/>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98AC25F-E828-48BA-997B-3819BB51205E}" type="slidenum">
              <a:rPr lang="en-US" altLang="en-US" sz="1200">
                <a:latin typeface="Arial" panose="020B0604020202020204" pitchFamily="34" charset="0"/>
              </a:rPr>
              <a:pPr/>
              <a:t>16</a:t>
            </a:fld>
            <a:endParaRPr lang="en-US" altLang="en-US" sz="1200">
              <a:latin typeface="Arial" panose="020B0604020202020204" pitchFamily="34" charset="0"/>
            </a:endParaRPr>
          </a:p>
        </p:txBody>
      </p:sp>
    </p:spTree>
    <p:extLst>
      <p:ext uri="{BB962C8B-B14F-4D97-AF65-F5344CB8AC3E}">
        <p14:creationId xmlns:p14="http://schemas.microsoft.com/office/powerpoint/2010/main" val="1397515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a:extLst>
              <a:ext uri="{FF2B5EF4-FFF2-40B4-BE49-F238E27FC236}">
                <a16:creationId xmlns:a16="http://schemas.microsoft.com/office/drawing/2014/main" id="{45729DA0-432D-4B7A-B536-C996BE07A2B6}"/>
              </a:ext>
            </a:extLst>
          </p:cNvPr>
          <p:cNvSpPr>
            <a:spLocks noGrp="1" noRot="1" noChangeAspect="1" noTextEdit="1"/>
          </p:cNvSpPr>
          <p:nvPr>
            <p:ph type="sldImg"/>
          </p:nvPr>
        </p:nvSpPr>
        <p:spPr>
          <a:ln/>
        </p:spPr>
      </p:sp>
      <p:sp>
        <p:nvSpPr>
          <p:cNvPr id="38915" name="Notes Placeholder 2">
            <a:extLst>
              <a:ext uri="{FF2B5EF4-FFF2-40B4-BE49-F238E27FC236}">
                <a16:creationId xmlns:a16="http://schemas.microsoft.com/office/drawing/2014/main" id="{31C7F967-75AF-4D63-9C94-67DEF01F3E3B}"/>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38916" name="Slide Number Placeholder 3">
            <a:extLst>
              <a:ext uri="{FF2B5EF4-FFF2-40B4-BE49-F238E27FC236}">
                <a16:creationId xmlns:a16="http://schemas.microsoft.com/office/drawing/2014/main" id="{912EFA93-DBA8-454A-9849-ABA60E4F7CF0}"/>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1CABB45-6027-42E4-A52D-FCEB5967BA74}" type="slidenum">
              <a:rPr lang="en-US" altLang="en-US" sz="1200">
                <a:latin typeface="Arial" panose="020B0604020202020204" pitchFamily="34" charset="0"/>
              </a:rPr>
              <a:pPr/>
              <a:t>17</a:t>
            </a:fld>
            <a:endParaRPr lang="en-US" altLang="en-US" sz="1200">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7FF59C21-189A-4C14-AA53-487BD8A4FFB6}"/>
              </a:ext>
            </a:extLst>
          </p:cNvPr>
          <p:cNvSpPr>
            <a:spLocks noGrp="1" noRot="1" noChangeAspect="1" noTextEdit="1"/>
          </p:cNvSpPr>
          <p:nvPr>
            <p:ph type="sldImg"/>
          </p:nvPr>
        </p:nvSpPr>
        <p:spPr>
          <a:ln/>
        </p:spPr>
      </p:sp>
      <p:sp>
        <p:nvSpPr>
          <p:cNvPr id="40963" name="Notes Placeholder 2">
            <a:extLst>
              <a:ext uri="{FF2B5EF4-FFF2-40B4-BE49-F238E27FC236}">
                <a16:creationId xmlns:a16="http://schemas.microsoft.com/office/drawing/2014/main" id="{61C95107-F3BD-41D3-9245-42CC44573E84}"/>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40964" name="Slide Number Placeholder 3">
            <a:extLst>
              <a:ext uri="{FF2B5EF4-FFF2-40B4-BE49-F238E27FC236}">
                <a16:creationId xmlns:a16="http://schemas.microsoft.com/office/drawing/2014/main" id="{B5F08B32-39AC-4F8D-8C0D-31402E2FBB69}"/>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391B230-02FD-4674-A6B6-82086C90091F}" type="slidenum">
              <a:rPr lang="en-US" altLang="en-US" sz="1200">
                <a:latin typeface="Arial" panose="020B0604020202020204" pitchFamily="34" charset="0"/>
              </a:rPr>
              <a:pPr/>
              <a:t>18</a:t>
            </a:fld>
            <a:endParaRPr lang="en-US" altLang="en-US" sz="1200">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89CBFF81-551D-491D-9311-0E15F94B400B}"/>
              </a:ext>
            </a:extLst>
          </p:cNvPr>
          <p:cNvSpPr>
            <a:spLocks noGrp="1" noRot="1" noChangeAspect="1" noTextEdit="1"/>
          </p:cNvSpPr>
          <p:nvPr>
            <p:ph type="sldImg"/>
          </p:nvPr>
        </p:nvSpPr>
        <p:spPr>
          <a:ln/>
        </p:spPr>
      </p:sp>
      <p:sp>
        <p:nvSpPr>
          <p:cNvPr id="43011" name="Notes Placeholder 2">
            <a:extLst>
              <a:ext uri="{FF2B5EF4-FFF2-40B4-BE49-F238E27FC236}">
                <a16:creationId xmlns:a16="http://schemas.microsoft.com/office/drawing/2014/main" id="{12BB904E-E98C-41A5-85E0-E652A5B73160}"/>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43012" name="Slide Number Placeholder 3">
            <a:extLst>
              <a:ext uri="{FF2B5EF4-FFF2-40B4-BE49-F238E27FC236}">
                <a16:creationId xmlns:a16="http://schemas.microsoft.com/office/drawing/2014/main" id="{63C2911F-DD1F-4EFB-BE23-0210A71AE941}"/>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1A84E30-ADCA-438B-9FE2-23E5995E6458}" type="slidenum">
              <a:rPr lang="en-US" altLang="en-US" sz="1200">
                <a:latin typeface="Arial" panose="020B0604020202020204" pitchFamily="34" charset="0"/>
              </a:rPr>
              <a:pPr/>
              <a:t>19</a:t>
            </a:fld>
            <a:endParaRPr lang="en-US" altLang="en-US" sz="1200">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a:extLst>
              <a:ext uri="{FF2B5EF4-FFF2-40B4-BE49-F238E27FC236}">
                <a16:creationId xmlns:a16="http://schemas.microsoft.com/office/drawing/2014/main" id="{93A6A222-BE25-4616-9251-2388F57F0300}"/>
              </a:ext>
            </a:extLst>
          </p:cNvPr>
          <p:cNvSpPr>
            <a:spLocks noGrp="1" noRot="1" noChangeAspect="1" noTextEdit="1"/>
          </p:cNvSpPr>
          <p:nvPr>
            <p:ph type="sldImg"/>
          </p:nvPr>
        </p:nvSpPr>
        <p:spPr>
          <a:ln/>
        </p:spPr>
      </p:sp>
      <p:sp>
        <p:nvSpPr>
          <p:cNvPr id="45059" name="Notes Placeholder 2">
            <a:extLst>
              <a:ext uri="{FF2B5EF4-FFF2-40B4-BE49-F238E27FC236}">
                <a16:creationId xmlns:a16="http://schemas.microsoft.com/office/drawing/2014/main" id="{F89B34D9-5E41-4EC1-A95E-40121018DD51}"/>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45060" name="Slide Number Placeholder 3">
            <a:extLst>
              <a:ext uri="{FF2B5EF4-FFF2-40B4-BE49-F238E27FC236}">
                <a16:creationId xmlns:a16="http://schemas.microsoft.com/office/drawing/2014/main" id="{1A658B97-1774-4C6B-B2BB-D8E0F4A3BDB3}"/>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6E80BCBF-6029-4B9E-9AEF-D2196F4D7158}" type="slidenum">
              <a:rPr lang="en-US" altLang="en-US" sz="1200">
                <a:latin typeface="Arial" panose="020B0604020202020204" pitchFamily="34" charset="0"/>
              </a:rPr>
              <a:pPr/>
              <a:t>20</a:t>
            </a:fld>
            <a:endParaRPr lang="en-US" altLang="en-US" sz="1200">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9AB9881F-17ED-4FC3-BA0B-D0247173CC0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51C22332-FDBB-412C-B6A1-90FB9005A5D5}" type="slidenum">
              <a:rPr lang="en-US" altLang="en-US"/>
              <a:pPr>
                <a:spcBef>
                  <a:spcPct val="0"/>
                </a:spcBef>
              </a:pPr>
              <a:t>21</a:t>
            </a:fld>
            <a:endParaRPr lang="en-US" altLang="en-US"/>
          </a:p>
        </p:txBody>
      </p:sp>
      <p:sp>
        <p:nvSpPr>
          <p:cNvPr id="47107" name="Rectangle 2">
            <a:extLst>
              <a:ext uri="{FF2B5EF4-FFF2-40B4-BE49-F238E27FC236}">
                <a16:creationId xmlns:a16="http://schemas.microsoft.com/office/drawing/2014/main" id="{0DF41940-BC9A-429B-8BD5-0C4D577F8694}"/>
              </a:ext>
            </a:extLst>
          </p:cNvPr>
          <p:cNvSpPr>
            <a:spLocks noGrp="1" noRot="1" noChangeAspect="1" noChangeArrowheads="1" noTextEdit="1"/>
          </p:cNvSpPr>
          <p:nvPr>
            <p:ph type="sldImg"/>
          </p:nvPr>
        </p:nvSpPr>
        <p:spPr>
          <a:xfrm>
            <a:off x="2019300" y="619125"/>
            <a:ext cx="3200400" cy="2401888"/>
          </a:xfrm>
          <a:ln/>
        </p:spPr>
      </p:sp>
      <p:sp>
        <p:nvSpPr>
          <p:cNvPr id="47108" name="Rectangle 3">
            <a:extLst>
              <a:ext uri="{FF2B5EF4-FFF2-40B4-BE49-F238E27FC236}">
                <a16:creationId xmlns:a16="http://schemas.microsoft.com/office/drawing/2014/main" id="{796B5043-1047-4769-9811-FCA8C3680FA8}"/>
              </a:ext>
            </a:extLst>
          </p:cNvPr>
          <p:cNvSpPr>
            <a:spLocks noGrp="1" noChangeArrowheads="1"/>
          </p:cNvSpPr>
          <p:nvPr>
            <p:ph type="body" idx="1"/>
          </p:nvPr>
        </p:nvSpPr>
        <p:spPr>
          <a:xfrm>
            <a:off x="914400" y="3408363"/>
            <a:ext cx="5029200" cy="5191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Spectral Doppler Modes</a:t>
            </a:r>
          </a:p>
          <a:p>
            <a:pPr eaLnBrk="1" hangingPunct="1">
              <a:buFontTx/>
              <a:buChar char="•"/>
            </a:pPr>
            <a:r>
              <a:rPr lang="en-US" altLang="en-US">
                <a:latin typeface="Arial" panose="020B0604020202020204" pitchFamily="34" charset="0"/>
              </a:rPr>
              <a:t>Pulsed Wave Doppler</a:t>
            </a:r>
          </a:p>
          <a:p>
            <a:pPr eaLnBrk="1" hangingPunct="1">
              <a:buFontTx/>
              <a:buChar char="•"/>
            </a:pPr>
            <a:r>
              <a:rPr lang="en-US" altLang="en-US">
                <a:latin typeface="Arial" panose="020B0604020202020204" pitchFamily="34" charset="0"/>
              </a:rPr>
              <a:t>Continuous Wave Doppler (with cardiac option)</a:t>
            </a:r>
          </a:p>
          <a:p>
            <a:pPr lvl="1" eaLnBrk="1" hangingPunct="1"/>
            <a:r>
              <a:rPr lang="en-US" altLang="en-US">
                <a:latin typeface="Arial" panose="020B0604020202020204" pitchFamily="34" charset="0"/>
              </a:rPr>
              <a:t>In Pulsed Wave and Continuous Wave Doppler, you select the area of interest by positioning a Doppler cursor within the 2-D image. Pulsed Wave Doppler displays velocities within the range bounded by the Doppler gate on the cursor. Both let you simultaneously display the 2-D image and Doppler spectral information or independently display spectral Doppler information.</a:t>
            </a:r>
          </a:p>
          <a:p>
            <a:pPr eaLnBrk="1" hangingPunct="1">
              <a:buFontTx/>
              <a:buChar char="•"/>
            </a:pPr>
            <a:r>
              <a:rPr lang="en-US" altLang="en-US">
                <a:latin typeface="Arial" panose="020B0604020202020204" pitchFamily="34" charset="0"/>
              </a:rPr>
              <a:t>Auxiliary Continuous Wave Doppler (with cardiac option)</a:t>
            </a:r>
          </a:p>
          <a:p>
            <a:pPr lvl="1" eaLnBrk="1" hangingPunct="1"/>
            <a:r>
              <a:rPr lang="en-US" altLang="en-US">
                <a:latin typeface="Arial" panose="020B0604020202020204" pitchFamily="34" charset="0"/>
              </a:rPr>
              <a:t>Auxiliary Continuous Wave Doppler uses a special auxiliary transducer.  Because of its small size, the auxiliary transducer can access any area requiring documentation of blood flow. You position the auxiliary transducer independently of the transducer you are using for the 2-D image. Auxiliary Continuous Wave Doppler displays only a full-screen spectral display.</a:t>
            </a:r>
          </a:p>
          <a:p>
            <a:pPr eaLnBrk="1" hangingPunct="1">
              <a:buFontTx/>
              <a:buChar char="•"/>
            </a:pPr>
            <a:r>
              <a:rPr lang="en-US" altLang="en-US">
                <a:latin typeface="Arial" panose="020B0604020202020204" pitchFamily="34" charset="0"/>
              </a:rPr>
              <a:t>HPRF (High Pulse Repetition Frequency)</a:t>
            </a:r>
          </a:p>
          <a:p>
            <a:pPr lvl="1" eaLnBrk="1" hangingPunct="1"/>
            <a:r>
              <a:rPr lang="en-US" altLang="en-US">
                <a:latin typeface="Arial" panose="020B0604020202020204" pitchFamily="34" charset="0"/>
              </a:rPr>
              <a:t>High Pulse Repetition Frequency (HPRF) allows increased velocity detection at depth and localization of flow. Use HPRF Pulsed Doppler mode when you want the Doppler velocity scale higher than the system can provide in standard Pulsed Doppler mode at a specific gate depth. HPRF generates multiple sample volumes displayed with smaller secondary gates in addition to the standard gate size of the primary sample volume. Excellent Sensitivity.</a:t>
            </a:r>
          </a:p>
          <a:p>
            <a:pPr eaLnBrk="1" hangingPunct="1"/>
            <a:endParaRPr lang="en-US" altLang="en-US">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18B48B64-097B-4595-A891-EC34D71D439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7345F46-F5FD-494E-9AB1-70C7C27754F2}" type="slidenum">
              <a:rPr lang="en-US" altLang="en-US"/>
              <a:pPr>
                <a:spcBef>
                  <a:spcPct val="0"/>
                </a:spcBef>
              </a:pPr>
              <a:t>22</a:t>
            </a:fld>
            <a:endParaRPr lang="en-US" altLang="en-US"/>
          </a:p>
        </p:txBody>
      </p:sp>
      <p:sp>
        <p:nvSpPr>
          <p:cNvPr id="49155" name="Rectangle 2">
            <a:extLst>
              <a:ext uri="{FF2B5EF4-FFF2-40B4-BE49-F238E27FC236}">
                <a16:creationId xmlns:a16="http://schemas.microsoft.com/office/drawing/2014/main" id="{DAB7F8BA-8EF1-4AE4-8022-F0AAD12BF52A}"/>
              </a:ext>
            </a:extLst>
          </p:cNvPr>
          <p:cNvSpPr>
            <a:spLocks noGrp="1" noRot="1" noChangeAspect="1" noChangeArrowheads="1" noTextEdit="1"/>
          </p:cNvSpPr>
          <p:nvPr>
            <p:ph type="sldImg"/>
          </p:nvPr>
        </p:nvSpPr>
        <p:spPr>
          <a:xfrm>
            <a:off x="2019300" y="619125"/>
            <a:ext cx="3200400" cy="2401888"/>
          </a:xfrm>
          <a:ln/>
        </p:spPr>
      </p:sp>
      <p:sp>
        <p:nvSpPr>
          <p:cNvPr id="49156" name="Rectangle 3">
            <a:extLst>
              <a:ext uri="{FF2B5EF4-FFF2-40B4-BE49-F238E27FC236}">
                <a16:creationId xmlns:a16="http://schemas.microsoft.com/office/drawing/2014/main" id="{B4703804-1B9E-4862-8107-43260927C3DE}"/>
              </a:ext>
            </a:extLst>
          </p:cNvPr>
          <p:cNvSpPr>
            <a:spLocks noGrp="1" noChangeArrowheads="1"/>
          </p:cNvSpPr>
          <p:nvPr>
            <p:ph type="body" idx="1"/>
          </p:nvPr>
        </p:nvSpPr>
        <p:spPr>
          <a:xfrm>
            <a:off x="914400" y="3408363"/>
            <a:ext cx="5029200" cy="5191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Spectral Doppler Modes</a:t>
            </a:r>
          </a:p>
          <a:p>
            <a:pPr eaLnBrk="1" hangingPunct="1">
              <a:buFontTx/>
              <a:buChar char="•"/>
            </a:pPr>
            <a:r>
              <a:rPr lang="en-US" altLang="en-US">
                <a:latin typeface="Arial" panose="020B0604020202020204" pitchFamily="34" charset="0"/>
              </a:rPr>
              <a:t>Pulsed Wave Doppler</a:t>
            </a:r>
          </a:p>
          <a:p>
            <a:pPr eaLnBrk="1" hangingPunct="1">
              <a:buFontTx/>
              <a:buChar char="•"/>
            </a:pPr>
            <a:r>
              <a:rPr lang="en-US" altLang="en-US">
                <a:latin typeface="Arial" panose="020B0604020202020204" pitchFamily="34" charset="0"/>
              </a:rPr>
              <a:t>Continuous Wave Doppler (with cardiac option)</a:t>
            </a:r>
          </a:p>
          <a:p>
            <a:pPr lvl="1" eaLnBrk="1" hangingPunct="1"/>
            <a:r>
              <a:rPr lang="en-US" altLang="en-US">
                <a:latin typeface="Arial" panose="020B0604020202020204" pitchFamily="34" charset="0"/>
              </a:rPr>
              <a:t>In Pulsed Wave and Continuous Wave Doppler, you select the area of interest by positioning a Doppler cursor within the 2-D image. Pulsed Wave Doppler displays velocities within the range bounded by the Doppler gate on the cursor. Both let you simultaneously display the 2-D image and Doppler spectral information or independently display spectral Doppler information.</a:t>
            </a:r>
          </a:p>
          <a:p>
            <a:pPr eaLnBrk="1" hangingPunct="1">
              <a:buFontTx/>
              <a:buChar char="•"/>
            </a:pPr>
            <a:r>
              <a:rPr lang="en-US" altLang="en-US">
                <a:latin typeface="Arial" panose="020B0604020202020204" pitchFamily="34" charset="0"/>
              </a:rPr>
              <a:t>Auxiliary Continuous Wave Doppler (with cardiac option)</a:t>
            </a:r>
          </a:p>
          <a:p>
            <a:pPr lvl="1" eaLnBrk="1" hangingPunct="1"/>
            <a:r>
              <a:rPr lang="en-US" altLang="en-US">
                <a:latin typeface="Arial" panose="020B0604020202020204" pitchFamily="34" charset="0"/>
              </a:rPr>
              <a:t>Auxiliary Continuous Wave Doppler uses a special auxiliary transducer.  Because of its small size, the auxiliary transducer can access any area requiring documentation of blood flow. You position the auxiliary transducer independently of the transducer you are using for the 2-D image. Auxiliary Continuous Wave Doppler displays only a full-screen spectral display.</a:t>
            </a:r>
          </a:p>
          <a:p>
            <a:pPr eaLnBrk="1" hangingPunct="1">
              <a:buFontTx/>
              <a:buChar char="•"/>
            </a:pPr>
            <a:r>
              <a:rPr lang="en-US" altLang="en-US">
                <a:latin typeface="Arial" panose="020B0604020202020204" pitchFamily="34" charset="0"/>
              </a:rPr>
              <a:t>HPRF (High Pulse Repetition Frequency)</a:t>
            </a:r>
          </a:p>
          <a:p>
            <a:pPr lvl="1" eaLnBrk="1" hangingPunct="1"/>
            <a:r>
              <a:rPr lang="en-US" altLang="en-US">
                <a:latin typeface="Arial" panose="020B0604020202020204" pitchFamily="34" charset="0"/>
              </a:rPr>
              <a:t>High Pulse Repetition Frequency (HPRF) allows increased velocity detection at depth and localization of flow. Use HPRF Pulsed Doppler mode when you want the Doppler velocity scale higher than the system can provide in standard Pulsed Doppler mode at a specific gate depth. HPRF generates multiple sample volumes displayed with smaller secondary gates in addition to the standard gate size of the primary sample volume. Excellent Sensitivity.</a:t>
            </a:r>
          </a:p>
          <a:p>
            <a:pPr eaLnBrk="1" hangingPunct="1"/>
            <a:endParaRPr lang="en-US" altLang="en-US">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840B5253-CB5F-464B-BEB6-6325953B691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9EA2F2D-D37F-4FEA-9C3E-A285720AADBC}" type="slidenum">
              <a:rPr lang="en-US" altLang="en-US"/>
              <a:pPr>
                <a:spcBef>
                  <a:spcPct val="0"/>
                </a:spcBef>
              </a:pPr>
              <a:t>23</a:t>
            </a:fld>
            <a:endParaRPr lang="en-US" altLang="en-US"/>
          </a:p>
        </p:txBody>
      </p:sp>
      <p:sp>
        <p:nvSpPr>
          <p:cNvPr id="51203" name="Rectangle 2">
            <a:extLst>
              <a:ext uri="{FF2B5EF4-FFF2-40B4-BE49-F238E27FC236}">
                <a16:creationId xmlns:a16="http://schemas.microsoft.com/office/drawing/2014/main" id="{17ED6F52-23C0-485C-93B5-624AEA3F4124}"/>
              </a:ext>
            </a:extLst>
          </p:cNvPr>
          <p:cNvSpPr>
            <a:spLocks noGrp="1" noRot="1" noChangeAspect="1" noChangeArrowheads="1" noTextEdit="1"/>
          </p:cNvSpPr>
          <p:nvPr>
            <p:ph type="sldImg"/>
          </p:nvPr>
        </p:nvSpPr>
        <p:spPr>
          <a:xfrm>
            <a:off x="2019300" y="619125"/>
            <a:ext cx="3200400" cy="2401888"/>
          </a:xfrm>
          <a:ln/>
        </p:spPr>
      </p:sp>
      <p:sp>
        <p:nvSpPr>
          <p:cNvPr id="51204" name="Rectangle 3">
            <a:extLst>
              <a:ext uri="{FF2B5EF4-FFF2-40B4-BE49-F238E27FC236}">
                <a16:creationId xmlns:a16="http://schemas.microsoft.com/office/drawing/2014/main" id="{9981B8E9-43B4-4F7F-A465-81B71A61AC0D}"/>
              </a:ext>
            </a:extLst>
          </p:cNvPr>
          <p:cNvSpPr>
            <a:spLocks noGrp="1" noChangeArrowheads="1"/>
          </p:cNvSpPr>
          <p:nvPr>
            <p:ph type="body" idx="1"/>
          </p:nvPr>
        </p:nvSpPr>
        <p:spPr>
          <a:xfrm>
            <a:off x="914400" y="3408363"/>
            <a:ext cx="5029200" cy="5191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Spectral Doppler Modes</a:t>
            </a:r>
          </a:p>
          <a:p>
            <a:pPr eaLnBrk="1" hangingPunct="1">
              <a:buFontTx/>
              <a:buChar char="•"/>
            </a:pPr>
            <a:r>
              <a:rPr lang="en-US" altLang="en-US">
                <a:latin typeface="Arial" panose="020B0604020202020204" pitchFamily="34" charset="0"/>
              </a:rPr>
              <a:t>Pulsed Wave Doppler</a:t>
            </a:r>
          </a:p>
          <a:p>
            <a:pPr eaLnBrk="1" hangingPunct="1">
              <a:buFontTx/>
              <a:buChar char="•"/>
            </a:pPr>
            <a:r>
              <a:rPr lang="en-US" altLang="en-US">
                <a:latin typeface="Arial" panose="020B0604020202020204" pitchFamily="34" charset="0"/>
              </a:rPr>
              <a:t>Continuous Wave Doppler (with cardiac option)</a:t>
            </a:r>
          </a:p>
          <a:p>
            <a:pPr lvl="1" eaLnBrk="1" hangingPunct="1"/>
            <a:r>
              <a:rPr lang="en-US" altLang="en-US">
                <a:latin typeface="Arial" panose="020B0604020202020204" pitchFamily="34" charset="0"/>
              </a:rPr>
              <a:t>In Pulsed Wave and Continuous Wave Doppler, you select the area of interest by positioning a Doppler cursor within the 2-D image. Pulsed Wave Doppler displays velocities within the range bounded by the Doppler gate on the cursor. Both let you simultaneously display the 2-D image and Doppler spectral information or independently display spectral Doppler information.</a:t>
            </a:r>
          </a:p>
          <a:p>
            <a:pPr eaLnBrk="1" hangingPunct="1">
              <a:buFontTx/>
              <a:buChar char="•"/>
            </a:pPr>
            <a:r>
              <a:rPr lang="en-US" altLang="en-US">
                <a:latin typeface="Arial" panose="020B0604020202020204" pitchFamily="34" charset="0"/>
              </a:rPr>
              <a:t>Auxiliary Continuous Wave Doppler (with cardiac option)</a:t>
            </a:r>
          </a:p>
          <a:p>
            <a:pPr lvl="1" eaLnBrk="1" hangingPunct="1"/>
            <a:r>
              <a:rPr lang="en-US" altLang="en-US">
                <a:latin typeface="Arial" panose="020B0604020202020204" pitchFamily="34" charset="0"/>
              </a:rPr>
              <a:t>Auxiliary Continuous Wave Doppler uses a special auxiliary transducer.  Because of its small size, the auxiliary transducer can access any area requiring documentation of blood flow. You position the auxiliary transducer independently of the transducer you are using for the 2-D image. Auxiliary Continuous Wave Doppler displays only a full-screen spectral display.</a:t>
            </a:r>
          </a:p>
          <a:p>
            <a:pPr eaLnBrk="1" hangingPunct="1">
              <a:buFontTx/>
              <a:buChar char="•"/>
            </a:pPr>
            <a:r>
              <a:rPr lang="en-US" altLang="en-US">
                <a:latin typeface="Arial" panose="020B0604020202020204" pitchFamily="34" charset="0"/>
              </a:rPr>
              <a:t>HPRF (High Pulse Repetition Frequency)</a:t>
            </a:r>
          </a:p>
          <a:p>
            <a:pPr lvl="1" eaLnBrk="1" hangingPunct="1"/>
            <a:r>
              <a:rPr lang="en-US" altLang="en-US">
                <a:latin typeface="Arial" panose="020B0604020202020204" pitchFamily="34" charset="0"/>
              </a:rPr>
              <a:t>High Pulse Repetition Frequency (HPRF) allows increased velocity detection at depth and localization of flow. Use HPRF Pulsed Doppler mode when you want the Doppler velocity scale higher than the system can provide in standard Pulsed Doppler mode at a specific gate depth. HPRF generates multiple sample volumes displayed with smaller secondary gates in addition to the standard gate size of the primary sample volume. Excellent Sensitivity.</a:t>
            </a:r>
          </a:p>
          <a:p>
            <a:pPr eaLnBrk="1" hangingPunct="1"/>
            <a:endParaRPr lang="en-US" altLang="en-US">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553B71B-A90A-4B92-8E71-B7CB5BC0F41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F3E3D2E-AE5E-4769-A798-FE71772D4A7F}" type="slidenum">
              <a:rPr lang="en-US" altLang="en-US"/>
              <a:pPr>
                <a:spcBef>
                  <a:spcPct val="0"/>
                </a:spcBef>
              </a:pPr>
              <a:t>24</a:t>
            </a:fld>
            <a:endParaRPr lang="en-US" altLang="en-US"/>
          </a:p>
        </p:txBody>
      </p:sp>
      <p:sp>
        <p:nvSpPr>
          <p:cNvPr id="53251" name="Rectangle 2">
            <a:extLst>
              <a:ext uri="{FF2B5EF4-FFF2-40B4-BE49-F238E27FC236}">
                <a16:creationId xmlns:a16="http://schemas.microsoft.com/office/drawing/2014/main" id="{72F52C2B-3264-4370-ABCC-B8A1270EC94E}"/>
              </a:ext>
            </a:extLst>
          </p:cNvPr>
          <p:cNvSpPr>
            <a:spLocks noGrp="1" noRot="1" noChangeAspect="1" noChangeArrowheads="1" noTextEdit="1"/>
          </p:cNvSpPr>
          <p:nvPr>
            <p:ph type="sldImg"/>
          </p:nvPr>
        </p:nvSpPr>
        <p:spPr>
          <a:xfrm>
            <a:off x="2019300" y="619125"/>
            <a:ext cx="3200400" cy="2401888"/>
          </a:xfrm>
          <a:ln/>
        </p:spPr>
      </p:sp>
      <p:sp>
        <p:nvSpPr>
          <p:cNvPr id="53252" name="Rectangle 3">
            <a:extLst>
              <a:ext uri="{FF2B5EF4-FFF2-40B4-BE49-F238E27FC236}">
                <a16:creationId xmlns:a16="http://schemas.microsoft.com/office/drawing/2014/main" id="{715E2CFB-AD72-4F26-9F33-97D53573941C}"/>
              </a:ext>
            </a:extLst>
          </p:cNvPr>
          <p:cNvSpPr>
            <a:spLocks noGrp="1" noChangeArrowheads="1"/>
          </p:cNvSpPr>
          <p:nvPr>
            <p:ph type="body" idx="1"/>
          </p:nvPr>
        </p:nvSpPr>
        <p:spPr>
          <a:xfrm>
            <a:off x="914400" y="3408363"/>
            <a:ext cx="5029200" cy="5191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Spectral Doppler Modes</a:t>
            </a:r>
          </a:p>
          <a:p>
            <a:pPr eaLnBrk="1" hangingPunct="1">
              <a:buFontTx/>
              <a:buChar char="•"/>
            </a:pPr>
            <a:r>
              <a:rPr lang="en-US" altLang="en-US">
                <a:latin typeface="Arial" panose="020B0604020202020204" pitchFamily="34" charset="0"/>
              </a:rPr>
              <a:t>Pulsed Wave Doppler</a:t>
            </a:r>
          </a:p>
          <a:p>
            <a:pPr eaLnBrk="1" hangingPunct="1">
              <a:buFontTx/>
              <a:buChar char="•"/>
            </a:pPr>
            <a:r>
              <a:rPr lang="en-US" altLang="en-US">
                <a:latin typeface="Arial" panose="020B0604020202020204" pitchFamily="34" charset="0"/>
              </a:rPr>
              <a:t>Continuous Wave Doppler (with cardiac option)</a:t>
            </a:r>
          </a:p>
          <a:p>
            <a:pPr lvl="1" eaLnBrk="1" hangingPunct="1"/>
            <a:r>
              <a:rPr lang="en-US" altLang="en-US">
                <a:latin typeface="Arial" panose="020B0604020202020204" pitchFamily="34" charset="0"/>
              </a:rPr>
              <a:t>In Pulsed Wave and Continuous Wave Doppler, you select the area of interest by positioning a Doppler cursor within the 2-D image. Pulsed Wave Doppler displays velocities within the range bounded by the Doppler gate on the cursor. Both let you simultaneously display the 2-D image and Doppler spectral information or independently display spectral Doppler information.</a:t>
            </a:r>
          </a:p>
          <a:p>
            <a:pPr eaLnBrk="1" hangingPunct="1">
              <a:buFontTx/>
              <a:buChar char="•"/>
            </a:pPr>
            <a:r>
              <a:rPr lang="en-US" altLang="en-US">
                <a:latin typeface="Arial" panose="020B0604020202020204" pitchFamily="34" charset="0"/>
              </a:rPr>
              <a:t>Auxiliary Continuous Wave Doppler (with cardiac option)</a:t>
            </a:r>
          </a:p>
          <a:p>
            <a:pPr lvl="1" eaLnBrk="1" hangingPunct="1"/>
            <a:r>
              <a:rPr lang="en-US" altLang="en-US">
                <a:latin typeface="Arial" panose="020B0604020202020204" pitchFamily="34" charset="0"/>
              </a:rPr>
              <a:t>Auxiliary Continuous Wave Doppler uses a special auxiliary transducer.  Because of its small size, the auxiliary transducer can access any area requiring documentation of blood flow. You position the auxiliary transducer independently of the transducer you are using for the 2-D image. Auxiliary Continuous Wave Doppler displays only a full-screen spectral display.</a:t>
            </a:r>
          </a:p>
          <a:p>
            <a:pPr eaLnBrk="1" hangingPunct="1">
              <a:buFontTx/>
              <a:buChar char="•"/>
            </a:pPr>
            <a:r>
              <a:rPr lang="en-US" altLang="en-US">
                <a:latin typeface="Arial" panose="020B0604020202020204" pitchFamily="34" charset="0"/>
              </a:rPr>
              <a:t>HPRF (High Pulse Repetition Frequency)</a:t>
            </a:r>
          </a:p>
          <a:p>
            <a:pPr lvl="1" eaLnBrk="1" hangingPunct="1"/>
            <a:r>
              <a:rPr lang="en-US" altLang="en-US">
                <a:latin typeface="Arial" panose="020B0604020202020204" pitchFamily="34" charset="0"/>
              </a:rPr>
              <a:t>High Pulse Repetition Frequency (HPRF) allows increased velocity detection at depth and localization of flow. Use HPRF Pulsed Doppler mode when you want the Doppler velocity scale higher than the system can provide in standard Pulsed Doppler mode at a specific gate depth. HPRF generates multiple sample volumes displayed with smaller secondary gates in addition to the standard gate size of the primary sample volume. Excellent Sensitivity.</a:t>
            </a:r>
          </a:p>
          <a:p>
            <a:pPr eaLnBrk="1" hangingPunct="1"/>
            <a:endParaRPr lang="en-US" altLang="en-US">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138EA25F-DBFC-4081-BFAD-AF26B1D6D09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929423D-084A-4203-88F9-5ECE79282945}" type="slidenum">
              <a:rPr lang="en-US" altLang="en-US"/>
              <a:pPr>
                <a:spcBef>
                  <a:spcPct val="0"/>
                </a:spcBef>
              </a:pPr>
              <a:t>25</a:t>
            </a:fld>
            <a:endParaRPr lang="en-US" altLang="en-US"/>
          </a:p>
        </p:txBody>
      </p:sp>
      <p:sp>
        <p:nvSpPr>
          <p:cNvPr id="55299" name="Rectangle 2">
            <a:extLst>
              <a:ext uri="{FF2B5EF4-FFF2-40B4-BE49-F238E27FC236}">
                <a16:creationId xmlns:a16="http://schemas.microsoft.com/office/drawing/2014/main" id="{C1E22274-CC46-4391-AF23-3C2A53CAB940}"/>
              </a:ext>
            </a:extLst>
          </p:cNvPr>
          <p:cNvSpPr>
            <a:spLocks noGrp="1" noRot="1" noChangeAspect="1" noChangeArrowheads="1" noTextEdit="1"/>
          </p:cNvSpPr>
          <p:nvPr>
            <p:ph type="sldImg"/>
          </p:nvPr>
        </p:nvSpPr>
        <p:spPr>
          <a:xfrm>
            <a:off x="2019300" y="619125"/>
            <a:ext cx="3200400" cy="2401888"/>
          </a:xfrm>
          <a:ln/>
        </p:spPr>
      </p:sp>
      <p:sp>
        <p:nvSpPr>
          <p:cNvPr id="55300" name="Rectangle 3">
            <a:extLst>
              <a:ext uri="{FF2B5EF4-FFF2-40B4-BE49-F238E27FC236}">
                <a16:creationId xmlns:a16="http://schemas.microsoft.com/office/drawing/2014/main" id="{69703738-8ED1-4951-A7E5-0C8AE5F7D834}"/>
              </a:ext>
            </a:extLst>
          </p:cNvPr>
          <p:cNvSpPr>
            <a:spLocks noGrp="1" noChangeArrowheads="1"/>
          </p:cNvSpPr>
          <p:nvPr>
            <p:ph type="body" idx="1"/>
          </p:nvPr>
        </p:nvSpPr>
        <p:spPr>
          <a:xfrm>
            <a:off x="914400" y="3408363"/>
            <a:ext cx="5029200" cy="5191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Spectral Doppler Modes</a:t>
            </a:r>
          </a:p>
          <a:p>
            <a:pPr eaLnBrk="1" hangingPunct="1">
              <a:buFontTx/>
              <a:buChar char="•"/>
            </a:pPr>
            <a:r>
              <a:rPr lang="en-US" altLang="en-US">
                <a:latin typeface="Arial" panose="020B0604020202020204" pitchFamily="34" charset="0"/>
              </a:rPr>
              <a:t>Pulsed Wave Doppler</a:t>
            </a:r>
          </a:p>
          <a:p>
            <a:pPr eaLnBrk="1" hangingPunct="1">
              <a:buFontTx/>
              <a:buChar char="•"/>
            </a:pPr>
            <a:r>
              <a:rPr lang="en-US" altLang="en-US">
                <a:latin typeface="Arial" panose="020B0604020202020204" pitchFamily="34" charset="0"/>
              </a:rPr>
              <a:t>Continuous Wave Doppler (with cardiac option)</a:t>
            </a:r>
          </a:p>
          <a:p>
            <a:pPr lvl="1" eaLnBrk="1" hangingPunct="1"/>
            <a:r>
              <a:rPr lang="en-US" altLang="en-US">
                <a:latin typeface="Arial" panose="020B0604020202020204" pitchFamily="34" charset="0"/>
              </a:rPr>
              <a:t>In Pulsed Wave and Continuous Wave Doppler, you select the area of interest by positioning a Doppler cursor within the 2-D image. Pulsed Wave Doppler displays velocities within the range bounded by the Doppler gate on the cursor. Both let you simultaneously display the 2-D image and Doppler spectral information or independently display spectral Doppler information.</a:t>
            </a:r>
          </a:p>
          <a:p>
            <a:pPr eaLnBrk="1" hangingPunct="1">
              <a:buFontTx/>
              <a:buChar char="•"/>
            </a:pPr>
            <a:r>
              <a:rPr lang="en-US" altLang="en-US">
                <a:latin typeface="Arial" panose="020B0604020202020204" pitchFamily="34" charset="0"/>
              </a:rPr>
              <a:t>Auxiliary Continuous Wave Doppler (with cardiac option)</a:t>
            </a:r>
          </a:p>
          <a:p>
            <a:pPr lvl="1" eaLnBrk="1" hangingPunct="1"/>
            <a:r>
              <a:rPr lang="en-US" altLang="en-US">
                <a:latin typeface="Arial" panose="020B0604020202020204" pitchFamily="34" charset="0"/>
              </a:rPr>
              <a:t>Auxiliary Continuous Wave Doppler uses a special auxiliary transducer.  Because of its small size, the auxiliary transducer can access any area requiring documentation of blood flow. You position the auxiliary transducer independently of the transducer you are using for the 2-D image. Auxiliary Continuous Wave Doppler displays only a full-screen spectral display.</a:t>
            </a:r>
          </a:p>
          <a:p>
            <a:pPr eaLnBrk="1" hangingPunct="1">
              <a:buFontTx/>
              <a:buChar char="•"/>
            </a:pPr>
            <a:r>
              <a:rPr lang="en-US" altLang="en-US">
                <a:latin typeface="Arial" panose="020B0604020202020204" pitchFamily="34" charset="0"/>
              </a:rPr>
              <a:t>HPRF (High Pulse Repetition Frequency)</a:t>
            </a:r>
          </a:p>
          <a:p>
            <a:pPr lvl="1" eaLnBrk="1" hangingPunct="1"/>
            <a:r>
              <a:rPr lang="en-US" altLang="en-US">
                <a:latin typeface="Arial" panose="020B0604020202020204" pitchFamily="34" charset="0"/>
              </a:rPr>
              <a:t>High Pulse Repetition Frequency (HPRF) allows increased velocity detection at depth and localization of flow. Use HPRF Pulsed Doppler mode when you want the Doppler velocity scale higher than the system can provide in standard Pulsed Doppler mode at a specific gate depth. HPRF generates multiple sample volumes displayed with smaller secondary gates in addition to the standard gate size of the primary sample volume. Excellent Sensitivity.</a:t>
            </a:r>
          </a:p>
          <a:p>
            <a:pPr eaLnBrk="1" hangingPunct="1"/>
            <a:endParaRPr lang="en-US"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8195AEB4-081F-482F-A717-2B8BE489274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F672492-8029-4443-B18E-0B4F62C618DA}" type="slidenum">
              <a:rPr lang="en-US" altLang="en-US"/>
              <a:pPr>
                <a:spcBef>
                  <a:spcPct val="0"/>
                </a:spcBef>
              </a:pPr>
              <a:t>5</a:t>
            </a:fld>
            <a:endParaRPr lang="en-US" altLang="en-US"/>
          </a:p>
        </p:txBody>
      </p:sp>
      <p:sp>
        <p:nvSpPr>
          <p:cNvPr id="16387" name="Rectangle 2">
            <a:extLst>
              <a:ext uri="{FF2B5EF4-FFF2-40B4-BE49-F238E27FC236}">
                <a16:creationId xmlns:a16="http://schemas.microsoft.com/office/drawing/2014/main" id="{447A3874-AE3A-45B0-AC81-9F97E4EC7DFD}"/>
              </a:ext>
            </a:extLst>
          </p:cNvPr>
          <p:cNvSpPr>
            <a:spLocks noGrp="1" noRot="1" noChangeAspect="1" noChangeArrowheads="1" noTextEdit="1"/>
          </p:cNvSpPr>
          <p:nvPr>
            <p:ph type="sldImg"/>
          </p:nvPr>
        </p:nvSpPr>
        <p:spPr>
          <a:xfrm>
            <a:off x="2019300" y="619125"/>
            <a:ext cx="3200400" cy="2401888"/>
          </a:xfrm>
          <a:ln/>
        </p:spPr>
      </p:sp>
      <p:sp>
        <p:nvSpPr>
          <p:cNvPr id="16388" name="Rectangle 3">
            <a:extLst>
              <a:ext uri="{FF2B5EF4-FFF2-40B4-BE49-F238E27FC236}">
                <a16:creationId xmlns:a16="http://schemas.microsoft.com/office/drawing/2014/main" id="{B38BD1A0-8E03-4DE4-9F92-37D50411A501}"/>
              </a:ext>
            </a:extLst>
          </p:cNvPr>
          <p:cNvSpPr>
            <a:spLocks noGrp="1" noChangeArrowheads="1"/>
          </p:cNvSpPr>
          <p:nvPr>
            <p:ph type="body" idx="1"/>
          </p:nvPr>
        </p:nvSpPr>
        <p:spPr>
          <a:xfrm>
            <a:off x="914400" y="3408363"/>
            <a:ext cx="5029200" cy="5191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The Doppler Effect</a:t>
            </a:r>
          </a:p>
          <a:p>
            <a:pPr eaLnBrk="1" hangingPunct="1"/>
            <a:r>
              <a:rPr lang="en-US" altLang="en-US">
                <a:latin typeface="Arial" panose="020B0604020202020204" pitchFamily="34" charset="0"/>
              </a:rPr>
              <a:t>A change in frequency caused by the movement of either the sound wave source or the sound wave receiver.</a:t>
            </a:r>
          </a:p>
          <a:p>
            <a:pPr eaLnBrk="1" hangingPunct="1"/>
            <a:endParaRPr lang="en-US" altLang="en-US">
              <a:latin typeface="Arial" panose="020B0604020202020204" pitchFamily="34" charset="0"/>
            </a:endParaRPr>
          </a:p>
          <a:p>
            <a:pPr lvl="1" eaLnBrk="1" hangingPunct="1"/>
            <a:r>
              <a:rPr lang="en-US" altLang="en-US">
                <a:latin typeface="Arial" panose="020B0604020202020204" pitchFamily="34" charset="0"/>
              </a:rPr>
              <a:t>[Example]</a:t>
            </a:r>
          </a:p>
          <a:p>
            <a:pPr lvl="1" eaLnBrk="1" hangingPunct="1"/>
            <a:r>
              <a:rPr lang="en-US" altLang="en-US">
                <a:latin typeface="Arial" panose="020B0604020202020204" pitchFamily="34" charset="0"/>
              </a:rPr>
              <a:t>Discuss the Doppler effect. A change in the frequency of sound that results from motion between the source of the sound wave and its receiver.</a:t>
            </a:r>
          </a:p>
          <a:p>
            <a:pPr eaLnBrk="1" hangingPunct="1"/>
            <a:endParaRPr lang="en-US" altLang="en-US">
              <a:latin typeface="Arial" panose="020B0604020202020204" pitchFamily="34" charset="0"/>
            </a:endParaRPr>
          </a:p>
          <a:p>
            <a:pPr eaLnBrk="1" hangingPunct="1"/>
            <a:endParaRPr lang="en-US" altLang="en-US">
              <a:latin typeface="Arial" panose="020B0604020202020204" pitchFamily="34" charset="0"/>
            </a:endParaRPr>
          </a:p>
          <a:p>
            <a:pPr eaLnBrk="1" hangingPunct="1"/>
            <a:endParaRPr lang="en-US" altLang="en-US">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3BCD7A5D-2DB1-4EF0-97FC-CB9F3BDB70D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12534C2-4EFA-404D-ACA2-70C322B9EE96}" type="slidenum">
              <a:rPr lang="en-US" altLang="en-US"/>
              <a:pPr>
                <a:spcBef>
                  <a:spcPct val="0"/>
                </a:spcBef>
              </a:pPr>
              <a:t>26</a:t>
            </a:fld>
            <a:endParaRPr lang="en-US" altLang="en-US"/>
          </a:p>
        </p:txBody>
      </p:sp>
      <p:sp>
        <p:nvSpPr>
          <p:cNvPr id="57347" name="Rectangle 2">
            <a:extLst>
              <a:ext uri="{FF2B5EF4-FFF2-40B4-BE49-F238E27FC236}">
                <a16:creationId xmlns:a16="http://schemas.microsoft.com/office/drawing/2014/main" id="{FC95855C-49AC-4DAF-81B8-36DC70236A73}"/>
              </a:ext>
            </a:extLst>
          </p:cNvPr>
          <p:cNvSpPr>
            <a:spLocks noGrp="1" noRot="1" noChangeAspect="1" noChangeArrowheads="1" noTextEdit="1"/>
          </p:cNvSpPr>
          <p:nvPr>
            <p:ph type="sldImg"/>
          </p:nvPr>
        </p:nvSpPr>
        <p:spPr>
          <a:xfrm>
            <a:off x="2019300" y="619125"/>
            <a:ext cx="3200400" cy="2401888"/>
          </a:xfrm>
          <a:ln/>
        </p:spPr>
      </p:sp>
      <p:sp>
        <p:nvSpPr>
          <p:cNvPr id="57348" name="Rectangle 3">
            <a:extLst>
              <a:ext uri="{FF2B5EF4-FFF2-40B4-BE49-F238E27FC236}">
                <a16:creationId xmlns:a16="http://schemas.microsoft.com/office/drawing/2014/main" id="{1CC75524-6EED-4A7A-A330-2281006E3021}"/>
              </a:ext>
            </a:extLst>
          </p:cNvPr>
          <p:cNvSpPr>
            <a:spLocks noGrp="1" noChangeArrowheads="1"/>
          </p:cNvSpPr>
          <p:nvPr>
            <p:ph type="body" idx="1"/>
          </p:nvPr>
        </p:nvSpPr>
        <p:spPr>
          <a:xfrm>
            <a:off x="914400" y="3408363"/>
            <a:ext cx="5029200" cy="5191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Spectral Doppler Modes</a:t>
            </a:r>
          </a:p>
          <a:p>
            <a:pPr eaLnBrk="1" hangingPunct="1">
              <a:buFontTx/>
              <a:buChar char="•"/>
            </a:pPr>
            <a:r>
              <a:rPr lang="en-US" altLang="en-US">
                <a:latin typeface="Arial" panose="020B0604020202020204" pitchFamily="34" charset="0"/>
              </a:rPr>
              <a:t>Pulsed Wave Doppler</a:t>
            </a:r>
          </a:p>
          <a:p>
            <a:pPr eaLnBrk="1" hangingPunct="1">
              <a:buFontTx/>
              <a:buChar char="•"/>
            </a:pPr>
            <a:r>
              <a:rPr lang="en-US" altLang="en-US">
                <a:latin typeface="Arial" panose="020B0604020202020204" pitchFamily="34" charset="0"/>
              </a:rPr>
              <a:t>Continuous Wave Doppler (with cardiac option)</a:t>
            </a:r>
          </a:p>
          <a:p>
            <a:pPr lvl="1" eaLnBrk="1" hangingPunct="1"/>
            <a:r>
              <a:rPr lang="en-US" altLang="en-US">
                <a:latin typeface="Arial" panose="020B0604020202020204" pitchFamily="34" charset="0"/>
              </a:rPr>
              <a:t>In Pulsed Wave and Continuous Wave Doppler, you select the area of interest by positioning a Doppler cursor within the 2-D image. Pulsed Wave Doppler displays velocities within the range bounded by the Doppler gate on the cursor. Both let you simultaneously display the 2-D image and Doppler spectral information or independently display spectral Doppler information.</a:t>
            </a:r>
          </a:p>
          <a:p>
            <a:pPr eaLnBrk="1" hangingPunct="1">
              <a:buFontTx/>
              <a:buChar char="•"/>
            </a:pPr>
            <a:r>
              <a:rPr lang="en-US" altLang="en-US">
                <a:latin typeface="Arial" panose="020B0604020202020204" pitchFamily="34" charset="0"/>
              </a:rPr>
              <a:t>Auxiliary Continuous Wave Doppler (with cardiac option)</a:t>
            </a:r>
          </a:p>
          <a:p>
            <a:pPr lvl="1" eaLnBrk="1" hangingPunct="1"/>
            <a:r>
              <a:rPr lang="en-US" altLang="en-US">
                <a:latin typeface="Arial" panose="020B0604020202020204" pitchFamily="34" charset="0"/>
              </a:rPr>
              <a:t>Auxiliary Continuous Wave Doppler uses a special auxiliary transducer.  Because of its small size, the auxiliary transducer can access any area requiring documentation of blood flow. You position the auxiliary transducer independently of the transducer you are using for the 2-D image. Auxiliary Continuous Wave Doppler displays only a full-screen spectral display.</a:t>
            </a:r>
          </a:p>
          <a:p>
            <a:pPr eaLnBrk="1" hangingPunct="1">
              <a:buFontTx/>
              <a:buChar char="•"/>
            </a:pPr>
            <a:r>
              <a:rPr lang="en-US" altLang="en-US">
                <a:latin typeface="Arial" panose="020B0604020202020204" pitchFamily="34" charset="0"/>
              </a:rPr>
              <a:t>HPRF (High Pulse Repetition Frequency)</a:t>
            </a:r>
          </a:p>
          <a:p>
            <a:pPr lvl="1" eaLnBrk="1" hangingPunct="1"/>
            <a:r>
              <a:rPr lang="en-US" altLang="en-US">
                <a:latin typeface="Arial" panose="020B0604020202020204" pitchFamily="34" charset="0"/>
              </a:rPr>
              <a:t>High Pulse Repetition Frequency (HPRF) allows increased velocity detection at depth and localization of flow. Use HPRF Pulsed Doppler mode when you want the Doppler velocity scale higher than the system can provide in standard Pulsed Doppler mode at a specific gate depth. HPRF generates multiple sample volumes displayed with smaller secondary gates in addition to the standard gate size of the primary sample volume. Excellent Sensitivity.</a:t>
            </a:r>
          </a:p>
          <a:p>
            <a:pPr eaLnBrk="1" hangingPunct="1"/>
            <a:endParaRPr lang="en-US" altLang="en-US">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AC4963A0-5C6B-4527-A79B-ACE3A91780F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8AB19EA-B43D-48AB-A2A0-00AA6C2D1409}" type="slidenum">
              <a:rPr lang="en-US" altLang="en-US"/>
              <a:pPr>
                <a:spcBef>
                  <a:spcPct val="0"/>
                </a:spcBef>
              </a:pPr>
              <a:t>27</a:t>
            </a:fld>
            <a:endParaRPr lang="en-US" altLang="en-US"/>
          </a:p>
        </p:txBody>
      </p:sp>
      <p:sp>
        <p:nvSpPr>
          <p:cNvPr id="59395" name="Rectangle 2">
            <a:extLst>
              <a:ext uri="{FF2B5EF4-FFF2-40B4-BE49-F238E27FC236}">
                <a16:creationId xmlns:a16="http://schemas.microsoft.com/office/drawing/2014/main" id="{1BB114AA-EE78-4B61-A996-D67AF75A1EA1}"/>
              </a:ext>
            </a:extLst>
          </p:cNvPr>
          <p:cNvSpPr>
            <a:spLocks noGrp="1" noRot="1" noChangeAspect="1" noChangeArrowheads="1" noTextEdit="1"/>
          </p:cNvSpPr>
          <p:nvPr>
            <p:ph type="sldImg"/>
          </p:nvPr>
        </p:nvSpPr>
        <p:spPr>
          <a:xfrm>
            <a:off x="2019300" y="619125"/>
            <a:ext cx="3200400" cy="2401888"/>
          </a:xfrm>
          <a:ln/>
        </p:spPr>
      </p:sp>
      <p:sp>
        <p:nvSpPr>
          <p:cNvPr id="59396" name="Rectangle 3">
            <a:extLst>
              <a:ext uri="{FF2B5EF4-FFF2-40B4-BE49-F238E27FC236}">
                <a16:creationId xmlns:a16="http://schemas.microsoft.com/office/drawing/2014/main" id="{5EA1A013-A349-4BC6-B153-751E1CB64DE3}"/>
              </a:ext>
            </a:extLst>
          </p:cNvPr>
          <p:cNvSpPr>
            <a:spLocks noGrp="1" noChangeArrowheads="1"/>
          </p:cNvSpPr>
          <p:nvPr>
            <p:ph type="body" idx="1"/>
          </p:nvPr>
        </p:nvSpPr>
        <p:spPr>
          <a:xfrm>
            <a:off x="914400" y="3408363"/>
            <a:ext cx="5029200" cy="5191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Spectral Doppler Modes</a:t>
            </a:r>
          </a:p>
          <a:p>
            <a:pPr eaLnBrk="1" hangingPunct="1">
              <a:buFontTx/>
              <a:buChar char="•"/>
            </a:pPr>
            <a:r>
              <a:rPr lang="en-US" altLang="en-US">
                <a:latin typeface="Arial" panose="020B0604020202020204" pitchFamily="34" charset="0"/>
              </a:rPr>
              <a:t>Pulsed Wave Doppler</a:t>
            </a:r>
          </a:p>
          <a:p>
            <a:pPr eaLnBrk="1" hangingPunct="1">
              <a:buFontTx/>
              <a:buChar char="•"/>
            </a:pPr>
            <a:r>
              <a:rPr lang="en-US" altLang="en-US">
                <a:latin typeface="Arial" panose="020B0604020202020204" pitchFamily="34" charset="0"/>
              </a:rPr>
              <a:t>Continuous Wave Doppler (with cardiac option)</a:t>
            </a:r>
          </a:p>
          <a:p>
            <a:pPr lvl="1" eaLnBrk="1" hangingPunct="1"/>
            <a:r>
              <a:rPr lang="en-US" altLang="en-US">
                <a:latin typeface="Arial" panose="020B0604020202020204" pitchFamily="34" charset="0"/>
              </a:rPr>
              <a:t>In Pulsed Wave and Continuous Wave Doppler, you select the area of interest by positioning a Doppler cursor within the 2-D image. Pulsed Wave Doppler displays velocities within the range bounded by the Doppler gate on the cursor. Both let you simultaneously display the 2-D image and Doppler spectral information or independently display spectral Doppler information.</a:t>
            </a:r>
          </a:p>
          <a:p>
            <a:pPr eaLnBrk="1" hangingPunct="1">
              <a:buFontTx/>
              <a:buChar char="•"/>
            </a:pPr>
            <a:r>
              <a:rPr lang="en-US" altLang="en-US">
                <a:latin typeface="Arial" panose="020B0604020202020204" pitchFamily="34" charset="0"/>
              </a:rPr>
              <a:t>Auxiliary Continuous Wave Doppler (with cardiac option)</a:t>
            </a:r>
          </a:p>
          <a:p>
            <a:pPr lvl="1" eaLnBrk="1" hangingPunct="1"/>
            <a:r>
              <a:rPr lang="en-US" altLang="en-US">
                <a:latin typeface="Arial" panose="020B0604020202020204" pitchFamily="34" charset="0"/>
              </a:rPr>
              <a:t>Auxiliary Continuous Wave Doppler uses a special auxiliary transducer.  Because of its small size, the auxiliary transducer can access any area requiring documentation of blood flow. You position the auxiliary transducer independently of the transducer you are using for the 2-D image. Auxiliary Continuous Wave Doppler displays only a full-screen spectral display.</a:t>
            </a:r>
          </a:p>
          <a:p>
            <a:pPr eaLnBrk="1" hangingPunct="1">
              <a:buFontTx/>
              <a:buChar char="•"/>
            </a:pPr>
            <a:r>
              <a:rPr lang="en-US" altLang="en-US">
                <a:latin typeface="Arial" panose="020B0604020202020204" pitchFamily="34" charset="0"/>
              </a:rPr>
              <a:t>HPRF (High Pulse Repetition Frequency)</a:t>
            </a:r>
          </a:p>
          <a:p>
            <a:pPr lvl="1" eaLnBrk="1" hangingPunct="1"/>
            <a:r>
              <a:rPr lang="en-US" altLang="en-US">
                <a:latin typeface="Arial" panose="020B0604020202020204" pitchFamily="34" charset="0"/>
              </a:rPr>
              <a:t>High Pulse Repetition Frequency (HPRF) allows increased velocity detection at depth and localization of flow. Use HPRF Pulsed Doppler mode when you want the Doppler velocity scale higher than the system can provide in standard Pulsed Doppler mode at a specific gate depth. HPRF generates multiple sample volumes displayed with smaller secondary gates in addition to the standard gate size of the primary sample volume. Excellent Sensitivity.</a:t>
            </a:r>
          </a:p>
          <a:p>
            <a:pPr eaLnBrk="1" hangingPunct="1"/>
            <a:endParaRPr lang="en-US" altLang="en-US">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C558C27D-B48B-4B2F-BAB0-67ED4F98679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ACA9CE3-1182-4CB7-ACCE-B6838ADE97AD}" type="slidenum">
              <a:rPr lang="en-US" altLang="en-US"/>
              <a:pPr>
                <a:spcBef>
                  <a:spcPct val="0"/>
                </a:spcBef>
              </a:pPr>
              <a:t>28</a:t>
            </a:fld>
            <a:endParaRPr lang="en-US" altLang="en-US"/>
          </a:p>
        </p:txBody>
      </p:sp>
      <p:sp>
        <p:nvSpPr>
          <p:cNvPr id="61443" name="Rectangle 2">
            <a:extLst>
              <a:ext uri="{FF2B5EF4-FFF2-40B4-BE49-F238E27FC236}">
                <a16:creationId xmlns:a16="http://schemas.microsoft.com/office/drawing/2014/main" id="{48A25F1D-D43E-4083-9B8E-340A336BA435}"/>
              </a:ext>
            </a:extLst>
          </p:cNvPr>
          <p:cNvSpPr>
            <a:spLocks noGrp="1" noRot="1" noChangeAspect="1" noChangeArrowheads="1" noTextEdit="1"/>
          </p:cNvSpPr>
          <p:nvPr>
            <p:ph type="sldImg"/>
          </p:nvPr>
        </p:nvSpPr>
        <p:spPr>
          <a:xfrm>
            <a:off x="2019300" y="619125"/>
            <a:ext cx="3200400" cy="2401888"/>
          </a:xfrm>
          <a:ln/>
        </p:spPr>
      </p:sp>
      <p:sp>
        <p:nvSpPr>
          <p:cNvPr id="61444" name="Rectangle 3">
            <a:extLst>
              <a:ext uri="{FF2B5EF4-FFF2-40B4-BE49-F238E27FC236}">
                <a16:creationId xmlns:a16="http://schemas.microsoft.com/office/drawing/2014/main" id="{31D40C45-0DED-43B9-BA06-897414D1847D}"/>
              </a:ext>
            </a:extLst>
          </p:cNvPr>
          <p:cNvSpPr>
            <a:spLocks noGrp="1" noChangeArrowheads="1"/>
          </p:cNvSpPr>
          <p:nvPr>
            <p:ph type="body" idx="1"/>
          </p:nvPr>
        </p:nvSpPr>
        <p:spPr>
          <a:xfrm>
            <a:off x="914400" y="3408363"/>
            <a:ext cx="5029200" cy="5191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Spectral Doppler Modes</a:t>
            </a:r>
          </a:p>
          <a:p>
            <a:pPr eaLnBrk="1" hangingPunct="1">
              <a:buFontTx/>
              <a:buChar char="•"/>
            </a:pPr>
            <a:r>
              <a:rPr lang="en-US" altLang="en-US">
                <a:latin typeface="Arial" panose="020B0604020202020204" pitchFamily="34" charset="0"/>
              </a:rPr>
              <a:t>Pulsed Wave Doppler</a:t>
            </a:r>
          </a:p>
          <a:p>
            <a:pPr eaLnBrk="1" hangingPunct="1">
              <a:buFontTx/>
              <a:buChar char="•"/>
            </a:pPr>
            <a:r>
              <a:rPr lang="en-US" altLang="en-US">
                <a:latin typeface="Arial" panose="020B0604020202020204" pitchFamily="34" charset="0"/>
              </a:rPr>
              <a:t>Continuous Wave Doppler (with cardiac option)</a:t>
            </a:r>
          </a:p>
          <a:p>
            <a:pPr lvl="1" eaLnBrk="1" hangingPunct="1"/>
            <a:r>
              <a:rPr lang="en-US" altLang="en-US">
                <a:latin typeface="Arial" panose="020B0604020202020204" pitchFamily="34" charset="0"/>
              </a:rPr>
              <a:t>In Pulsed Wave and Continuous Wave Doppler, you select the area of interest by positioning a Doppler cursor within the 2-D image. Pulsed Wave Doppler displays velocities within the range bounded by the Doppler gate on the cursor. Both let you simultaneously display the 2-D image and Doppler spectral information or independently display spectral Doppler information.</a:t>
            </a:r>
          </a:p>
          <a:p>
            <a:pPr eaLnBrk="1" hangingPunct="1">
              <a:buFontTx/>
              <a:buChar char="•"/>
            </a:pPr>
            <a:r>
              <a:rPr lang="en-US" altLang="en-US">
                <a:latin typeface="Arial" panose="020B0604020202020204" pitchFamily="34" charset="0"/>
              </a:rPr>
              <a:t>Auxiliary Continuous Wave Doppler (with cardiac option)</a:t>
            </a:r>
          </a:p>
          <a:p>
            <a:pPr lvl="1" eaLnBrk="1" hangingPunct="1"/>
            <a:r>
              <a:rPr lang="en-US" altLang="en-US">
                <a:latin typeface="Arial" panose="020B0604020202020204" pitchFamily="34" charset="0"/>
              </a:rPr>
              <a:t>Auxiliary Continuous Wave Doppler uses a special auxiliary transducer.  Because of its small size, the auxiliary transducer can access any area requiring documentation of blood flow. You position the auxiliary transducer independently of the transducer you are using for the 2-D image. Auxiliary Continuous Wave Doppler displays only a full-screen spectral display.</a:t>
            </a:r>
          </a:p>
          <a:p>
            <a:pPr eaLnBrk="1" hangingPunct="1">
              <a:buFontTx/>
              <a:buChar char="•"/>
            </a:pPr>
            <a:r>
              <a:rPr lang="en-US" altLang="en-US">
                <a:latin typeface="Arial" panose="020B0604020202020204" pitchFamily="34" charset="0"/>
              </a:rPr>
              <a:t>HPRF (High Pulse Repetition Frequency)</a:t>
            </a:r>
          </a:p>
          <a:p>
            <a:pPr lvl="1" eaLnBrk="1" hangingPunct="1"/>
            <a:r>
              <a:rPr lang="en-US" altLang="en-US">
                <a:latin typeface="Arial" panose="020B0604020202020204" pitchFamily="34" charset="0"/>
              </a:rPr>
              <a:t>High Pulse Repetition Frequency (HPRF) allows increased velocity detection at depth and localization of flow. Use HPRF Pulsed Doppler mode when you want the Doppler velocity scale higher than the system can provide in standard Pulsed Doppler mode at a specific gate depth. HPRF generates multiple sample volumes displayed with smaller secondary gates in addition to the standard gate size of the primary sample volume. Excellent Sensitivity.</a:t>
            </a:r>
          </a:p>
          <a:p>
            <a:pPr eaLnBrk="1" hangingPunct="1"/>
            <a:endParaRPr lang="en-US" altLang="en-US">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6A661E9D-B95D-4605-A8BF-9719970F952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E05591B-D2D6-4229-A694-7566C1111E4A}" type="slidenum">
              <a:rPr lang="en-US" altLang="en-US"/>
              <a:pPr>
                <a:spcBef>
                  <a:spcPct val="0"/>
                </a:spcBef>
              </a:pPr>
              <a:t>29</a:t>
            </a:fld>
            <a:endParaRPr lang="en-US" altLang="en-US"/>
          </a:p>
        </p:txBody>
      </p:sp>
      <p:sp>
        <p:nvSpPr>
          <p:cNvPr id="63491" name="Rectangle 2">
            <a:extLst>
              <a:ext uri="{FF2B5EF4-FFF2-40B4-BE49-F238E27FC236}">
                <a16:creationId xmlns:a16="http://schemas.microsoft.com/office/drawing/2014/main" id="{7E128656-DAA6-46E8-88E2-41F07FA5A102}"/>
              </a:ext>
            </a:extLst>
          </p:cNvPr>
          <p:cNvSpPr>
            <a:spLocks noGrp="1" noRot="1" noChangeAspect="1" noChangeArrowheads="1" noTextEdit="1"/>
          </p:cNvSpPr>
          <p:nvPr>
            <p:ph type="sldImg"/>
          </p:nvPr>
        </p:nvSpPr>
        <p:spPr>
          <a:xfrm>
            <a:off x="2019300" y="619125"/>
            <a:ext cx="3200400" cy="2401888"/>
          </a:xfrm>
          <a:ln/>
        </p:spPr>
      </p:sp>
      <p:sp>
        <p:nvSpPr>
          <p:cNvPr id="63492" name="Rectangle 3">
            <a:extLst>
              <a:ext uri="{FF2B5EF4-FFF2-40B4-BE49-F238E27FC236}">
                <a16:creationId xmlns:a16="http://schemas.microsoft.com/office/drawing/2014/main" id="{09B23546-7820-4E93-A341-7B8BB45FC190}"/>
              </a:ext>
            </a:extLst>
          </p:cNvPr>
          <p:cNvSpPr>
            <a:spLocks noGrp="1" noChangeArrowheads="1"/>
          </p:cNvSpPr>
          <p:nvPr>
            <p:ph type="body" idx="1"/>
          </p:nvPr>
        </p:nvSpPr>
        <p:spPr>
          <a:xfrm>
            <a:off x="914400" y="3408363"/>
            <a:ext cx="5029200" cy="5191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Spectral Doppler Modes</a:t>
            </a:r>
          </a:p>
          <a:p>
            <a:pPr eaLnBrk="1" hangingPunct="1">
              <a:buFontTx/>
              <a:buChar char="•"/>
            </a:pPr>
            <a:r>
              <a:rPr lang="en-US" altLang="en-US">
                <a:latin typeface="Arial" panose="020B0604020202020204" pitchFamily="34" charset="0"/>
              </a:rPr>
              <a:t>Pulsed Wave Doppler</a:t>
            </a:r>
          </a:p>
          <a:p>
            <a:pPr eaLnBrk="1" hangingPunct="1">
              <a:buFontTx/>
              <a:buChar char="•"/>
            </a:pPr>
            <a:r>
              <a:rPr lang="en-US" altLang="en-US">
                <a:latin typeface="Arial" panose="020B0604020202020204" pitchFamily="34" charset="0"/>
              </a:rPr>
              <a:t>Continuous Wave Doppler (with cardiac option)</a:t>
            </a:r>
          </a:p>
          <a:p>
            <a:pPr lvl="1" eaLnBrk="1" hangingPunct="1"/>
            <a:r>
              <a:rPr lang="en-US" altLang="en-US">
                <a:latin typeface="Arial" panose="020B0604020202020204" pitchFamily="34" charset="0"/>
              </a:rPr>
              <a:t>In Pulsed Wave and Continuous Wave Doppler, you select the area of interest by positioning a Doppler cursor within the 2-D image. Pulsed Wave Doppler displays velocities within the range bounded by the Doppler gate on the cursor. Both let you simultaneously display the 2-D image and Doppler spectral information or independently display spectral Doppler information.</a:t>
            </a:r>
          </a:p>
          <a:p>
            <a:pPr eaLnBrk="1" hangingPunct="1">
              <a:buFontTx/>
              <a:buChar char="•"/>
            </a:pPr>
            <a:r>
              <a:rPr lang="en-US" altLang="en-US">
                <a:latin typeface="Arial" panose="020B0604020202020204" pitchFamily="34" charset="0"/>
              </a:rPr>
              <a:t>Auxiliary Continuous Wave Doppler (with cardiac option)</a:t>
            </a:r>
          </a:p>
          <a:p>
            <a:pPr lvl="1" eaLnBrk="1" hangingPunct="1"/>
            <a:r>
              <a:rPr lang="en-US" altLang="en-US">
                <a:latin typeface="Arial" panose="020B0604020202020204" pitchFamily="34" charset="0"/>
              </a:rPr>
              <a:t>Auxiliary Continuous Wave Doppler uses a special auxiliary transducer.  Because of its small size, the auxiliary transducer can access any area requiring documentation of blood flow. You position the auxiliary transducer independently of the transducer you are using for the 2-D image. Auxiliary Continuous Wave Doppler displays only a full-screen spectral display.</a:t>
            </a:r>
          </a:p>
          <a:p>
            <a:pPr eaLnBrk="1" hangingPunct="1">
              <a:buFontTx/>
              <a:buChar char="•"/>
            </a:pPr>
            <a:r>
              <a:rPr lang="en-US" altLang="en-US">
                <a:latin typeface="Arial" panose="020B0604020202020204" pitchFamily="34" charset="0"/>
              </a:rPr>
              <a:t>HPRF (High Pulse Repetition Frequency)</a:t>
            </a:r>
          </a:p>
          <a:p>
            <a:pPr lvl="1" eaLnBrk="1" hangingPunct="1"/>
            <a:r>
              <a:rPr lang="en-US" altLang="en-US">
                <a:latin typeface="Arial" panose="020B0604020202020204" pitchFamily="34" charset="0"/>
              </a:rPr>
              <a:t>High Pulse Repetition Frequency (HPRF) allows increased velocity detection at depth and localization of flow. Use HPRF Pulsed Doppler mode when you want the Doppler velocity scale higher than the system can provide in standard Pulsed Doppler mode at a specific gate depth. HPRF generates multiple sample volumes displayed with smaller secondary gates in addition to the standard gate size of the primary sample volume. Excellent Sensitivity.</a:t>
            </a:r>
          </a:p>
          <a:p>
            <a:pPr eaLnBrk="1" hangingPunct="1"/>
            <a:endParaRPr lang="en-US" altLang="en-US">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3FDDCF54-1528-42FF-B087-99A6F910CFF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152797C-B08F-47F7-95B9-A43D7D673BE8}" type="slidenum">
              <a:rPr lang="en-US" altLang="en-US"/>
              <a:pPr>
                <a:spcBef>
                  <a:spcPct val="0"/>
                </a:spcBef>
              </a:pPr>
              <a:t>30</a:t>
            </a:fld>
            <a:endParaRPr lang="en-US" altLang="en-US"/>
          </a:p>
        </p:txBody>
      </p:sp>
      <p:sp>
        <p:nvSpPr>
          <p:cNvPr id="65539" name="Rectangle 2">
            <a:extLst>
              <a:ext uri="{FF2B5EF4-FFF2-40B4-BE49-F238E27FC236}">
                <a16:creationId xmlns:a16="http://schemas.microsoft.com/office/drawing/2014/main" id="{7D304432-1C79-45DD-8F30-E9EAEF234489}"/>
              </a:ext>
            </a:extLst>
          </p:cNvPr>
          <p:cNvSpPr>
            <a:spLocks noGrp="1" noRot="1" noChangeAspect="1" noChangeArrowheads="1" noTextEdit="1"/>
          </p:cNvSpPr>
          <p:nvPr>
            <p:ph type="sldImg"/>
          </p:nvPr>
        </p:nvSpPr>
        <p:spPr>
          <a:xfrm>
            <a:off x="2019300" y="619125"/>
            <a:ext cx="3200400" cy="2401888"/>
          </a:xfrm>
          <a:ln/>
        </p:spPr>
      </p:sp>
      <p:sp>
        <p:nvSpPr>
          <p:cNvPr id="65540" name="Rectangle 3">
            <a:extLst>
              <a:ext uri="{FF2B5EF4-FFF2-40B4-BE49-F238E27FC236}">
                <a16:creationId xmlns:a16="http://schemas.microsoft.com/office/drawing/2014/main" id="{AADE8BB8-6AD2-4EA0-88EC-B5889B2AFA29}"/>
              </a:ext>
            </a:extLst>
          </p:cNvPr>
          <p:cNvSpPr>
            <a:spLocks noGrp="1" noChangeArrowheads="1"/>
          </p:cNvSpPr>
          <p:nvPr>
            <p:ph type="body" idx="1"/>
          </p:nvPr>
        </p:nvSpPr>
        <p:spPr>
          <a:xfrm>
            <a:off x="914400" y="3408363"/>
            <a:ext cx="5029200" cy="5191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Spectral Doppler Modes</a:t>
            </a:r>
          </a:p>
          <a:p>
            <a:pPr eaLnBrk="1" hangingPunct="1">
              <a:buFontTx/>
              <a:buChar char="•"/>
            </a:pPr>
            <a:r>
              <a:rPr lang="en-US" altLang="en-US">
                <a:latin typeface="Arial" panose="020B0604020202020204" pitchFamily="34" charset="0"/>
              </a:rPr>
              <a:t>Pulsed Wave Doppler</a:t>
            </a:r>
          </a:p>
          <a:p>
            <a:pPr eaLnBrk="1" hangingPunct="1">
              <a:buFontTx/>
              <a:buChar char="•"/>
            </a:pPr>
            <a:r>
              <a:rPr lang="en-US" altLang="en-US">
                <a:latin typeface="Arial" panose="020B0604020202020204" pitchFamily="34" charset="0"/>
              </a:rPr>
              <a:t>Continuous Wave Doppler (with cardiac option)</a:t>
            </a:r>
          </a:p>
          <a:p>
            <a:pPr lvl="1" eaLnBrk="1" hangingPunct="1"/>
            <a:r>
              <a:rPr lang="en-US" altLang="en-US">
                <a:latin typeface="Arial" panose="020B0604020202020204" pitchFamily="34" charset="0"/>
              </a:rPr>
              <a:t>In Pulsed Wave and Continuous Wave Doppler, you select the area of interest by positioning a Doppler cursor within the 2-D image. Pulsed Wave Doppler displays velocities within the range bounded by the Doppler gate on the cursor. Both let you simultaneously display the 2-D image and Doppler spectral information or independently display spectral Doppler information.</a:t>
            </a:r>
          </a:p>
          <a:p>
            <a:pPr eaLnBrk="1" hangingPunct="1">
              <a:buFontTx/>
              <a:buChar char="•"/>
            </a:pPr>
            <a:r>
              <a:rPr lang="en-US" altLang="en-US">
                <a:latin typeface="Arial" panose="020B0604020202020204" pitchFamily="34" charset="0"/>
              </a:rPr>
              <a:t>Auxiliary Continuous Wave Doppler (with cardiac option)</a:t>
            </a:r>
          </a:p>
          <a:p>
            <a:pPr lvl="1" eaLnBrk="1" hangingPunct="1"/>
            <a:r>
              <a:rPr lang="en-US" altLang="en-US">
                <a:latin typeface="Arial" panose="020B0604020202020204" pitchFamily="34" charset="0"/>
              </a:rPr>
              <a:t>Auxiliary Continuous Wave Doppler uses a special auxiliary transducer.  Because of its small size, the auxiliary transducer can access any area requiring documentation of blood flow. You position the auxiliary transducer independently of the transducer you are using for the 2-D image. Auxiliary Continuous Wave Doppler displays only a full-screen spectral display.</a:t>
            </a:r>
          </a:p>
          <a:p>
            <a:pPr eaLnBrk="1" hangingPunct="1">
              <a:buFontTx/>
              <a:buChar char="•"/>
            </a:pPr>
            <a:r>
              <a:rPr lang="en-US" altLang="en-US">
                <a:latin typeface="Arial" panose="020B0604020202020204" pitchFamily="34" charset="0"/>
              </a:rPr>
              <a:t>HPRF (High Pulse Repetition Frequency)</a:t>
            </a:r>
          </a:p>
          <a:p>
            <a:pPr lvl="1" eaLnBrk="1" hangingPunct="1"/>
            <a:r>
              <a:rPr lang="en-US" altLang="en-US">
                <a:latin typeface="Arial" panose="020B0604020202020204" pitchFamily="34" charset="0"/>
              </a:rPr>
              <a:t>High Pulse Repetition Frequency (HPRF) allows increased velocity detection at depth and localization of flow. Use HPRF Pulsed Doppler mode when you want the Doppler velocity scale higher than the system can provide in standard Pulsed Doppler mode at a specific gate depth. HPRF generates multiple sample volumes displayed with smaller secondary gates in addition to the standard gate size of the primary sample volume. Excellent Sensitivity.</a:t>
            </a:r>
          </a:p>
          <a:p>
            <a:pPr eaLnBrk="1" hangingPunct="1"/>
            <a:endParaRPr lang="en-US" altLang="en-US">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647ED3DE-4173-40C5-90FD-AC10BC71287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8A3AD09-A7C2-4306-9AFF-00784773181D}" type="slidenum">
              <a:rPr lang="en-US" altLang="en-US"/>
              <a:pPr>
                <a:spcBef>
                  <a:spcPct val="0"/>
                </a:spcBef>
              </a:pPr>
              <a:t>31</a:t>
            </a:fld>
            <a:endParaRPr lang="en-US" altLang="en-US"/>
          </a:p>
        </p:txBody>
      </p:sp>
      <p:sp>
        <p:nvSpPr>
          <p:cNvPr id="67587" name="Rectangle 2">
            <a:extLst>
              <a:ext uri="{FF2B5EF4-FFF2-40B4-BE49-F238E27FC236}">
                <a16:creationId xmlns:a16="http://schemas.microsoft.com/office/drawing/2014/main" id="{918EA64A-FF28-4EE9-BECE-AC38B4713BE5}"/>
              </a:ext>
            </a:extLst>
          </p:cNvPr>
          <p:cNvSpPr>
            <a:spLocks noGrp="1" noRot="1" noChangeAspect="1" noChangeArrowheads="1" noTextEdit="1"/>
          </p:cNvSpPr>
          <p:nvPr>
            <p:ph type="sldImg"/>
          </p:nvPr>
        </p:nvSpPr>
        <p:spPr>
          <a:xfrm>
            <a:off x="2019300" y="619125"/>
            <a:ext cx="3200400" cy="2401888"/>
          </a:xfrm>
          <a:ln/>
        </p:spPr>
      </p:sp>
      <p:sp>
        <p:nvSpPr>
          <p:cNvPr id="67588" name="Rectangle 3">
            <a:extLst>
              <a:ext uri="{FF2B5EF4-FFF2-40B4-BE49-F238E27FC236}">
                <a16:creationId xmlns:a16="http://schemas.microsoft.com/office/drawing/2014/main" id="{0701BDA7-498C-42B7-9AFF-1658B5618876}"/>
              </a:ext>
            </a:extLst>
          </p:cNvPr>
          <p:cNvSpPr>
            <a:spLocks noGrp="1" noChangeArrowheads="1"/>
          </p:cNvSpPr>
          <p:nvPr>
            <p:ph type="body" idx="1"/>
          </p:nvPr>
        </p:nvSpPr>
        <p:spPr>
          <a:xfrm>
            <a:off x="914400" y="3408363"/>
            <a:ext cx="5029200" cy="5191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Spectral Doppler Modes</a:t>
            </a:r>
          </a:p>
          <a:p>
            <a:pPr eaLnBrk="1" hangingPunct="1">
              <a:buFontTx/>
              <a:buChar char="•"/>
            </a:pPr>
            <a:r>
              <a:rPr lang="en-US" altLang="en-US">
                <a:latin typeface="Arial" panose="020B0604020202020204" pitchFamily="34" charset="0"/>
              </a:rPr>
              <a:t>Pulsed Wave Doppler</a:t>
            </a:r>
          </a:p>
          <a:p>
            <a:pPr eaLnBrk="1" hangingPunct="1">
              <a:buFontTx/>
              <a:buChar char="•"/>
            </a:pPr>
            <a:r>
              <a:rPr lang="en-US" altLang="en-US">
                <a:latin typeface="Arial" panose="020B0604020202020204" pitchFamily="34" charset="0"/>
              </a:rPr>
              <a:t>Continuous Wave Doppler (with cardiac option)</a:t>
            </a:r>
          </a:p>
          <a:p>
            <a:pPr lvl="1" eaLnBrk="1" hangingPunct="1"/>
            <a:r>
              <a:rPr lang="en-US" altLang="en-US">
                <a:latin typeface="Arial" panose="020B0604020202020204" pitchFamily="34" charset="0"/>
              </a:rPr>
              <a:t>In Pulsed Wave and Continuous Wave Doppler, you select the area of interest by positioning a Doppler cursor within the 2-D image. Pulsed Wave Doppler displays velocities within the range bounded by the Doppler gate on the cursor. Both let you simultaneously display the 2-D image and Doppler spectral information or independently display spectral Doppler information.</a:t>
            </a:r>
          </a:p>
          <a:p>
            <a:pPr eaLnBrk="1" hangingPunct="1">
              <a:buFontTx/>
              <a:buChar char="•"/>
            </a:pPr>
            <a:r>
              <a:rPr lang="en-US" altLang="en-US">
                <a:latin typeface="Arial" panose="020B0604020202020204" pitchFamily="34" charset="0"/>
              </a:rPr>
              <a:t>Auxiliary Continuous Wave Doppler (with cardiac option)</a:t>
            </a:r>
          </a:p>
          <a:p>
            <a:pPr lvl="1" eaLnBrk="1" hangingPunct="1"/>
            <a:r>
              <a:rPr lang="en-US" altLang="en-US">
                <a:latin typeface="Arial" panose="020B0604020202020204" pitchFamily="34" charset="0"/>
              </a:rPr>
              <a:t>Auxiliary Continuous Wave Doppler uses a special auxiliary transducer.  Because of its small size, the auxiliary transducer can access any area requiring documentation of blood flow. You position the auxiliary transducer independently of the transducer you are using for the 2-D image. Auxiliary Continuous Wave Doppler displays only a full-screen spectral display.</a:t>
            </a:r>
          </a:p>
          <a:p>
            <a:pPr eaLnBrk="1" hangingPunct="1">
              <a:buFontTx/>
              <a:buChar char="•"/>
            </a:pPr>
            <a:r>
              <a:rPr lang="en-US" altLang="en-US">
                <a:latin typeface="Arial" panose="020B0604020202020204" pitchFamily="34" charset="0"/>
              </a:rPr>
              <a:t>HPRF (High Pulse Repetition Frequency)</a:t>
            </a:r>
          </a:p>
          <a:p>
            <a:pPr lvl="1" eaLnBrk="1" hangingPunct="1"/>
            <a:r>
              <a:rPr lang="en-US" altLang="en-US">
                <a:latin typeface="Arial" panose="020B0604020202020204" pitchFamily="34" charset="0"/>
              </a:rPr>
              <a:t>High Pulse Repetition Frequency (HPRF) allows increased velocity detection at depth and localization of flow. Use HPRF Pulsed Doppler mode when you want the Doppler velocity scale higher than the system can provide in standard Pulsed Doppler mode at a specific gate depth. HPRF generates multiple sample volumes displayed with smaller secondary gates in addition to the standard gate size of the primary sample volume. Excellent Sensitivity.</a:t>
            </a:r>
          </a:p>
          <a:p>
            <a:pPr eaLnBrk="1" hangingPunct="1"/>
            <a:endParaRPr lang="en-US" altLang="en-US">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56D86694-5D19-43AC-A9EB-9523B1A9BD4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97C5EE6-DC36-4394-82D1-5F5EDF514601}" type="slidenum">
              <a:rPr lang="en-US" altLang="en-US"/>
              <a:pPr>
                <a:spcBef>
                  <a:spcPct val="0"/>
                </a:spcBef>
              </a:pPr>
              <a:t>33</a:t>
            </a:fld>
            <a:endParaRPr lang="en-US" altLang="en-US"/>
          </a:p>
        </p:txBody>
      </p:sp>
      <p:sp>
        <p:nvSpPr>
          <p:cNvPr id="69635" name="Rectangle 2">
            <a:extLst>
              <a:ext uri="{FF2B5EF4-FFF2-40B4-BE49-F238E27FC236}">
                <a16:creationId xmlns:a16="http://schemas.microsoft.com/office/drawing/2014/main" id="{809EEAC7-B061-4E2B-8845-147A0536B12B}"/>
              </a:ext>
            </a:extLst>
          </p:cNvPr>
          <p:cNvSpPr>
            <a:spLocks noGrp="1" noRot="1" noChangeAspect="1" noChangeArrowheads="1" noTextEdit="1"/>
          </p:cNvSpPr>
          <p:nvPr>
            <p:ph type="sldImg"/>
          </p:nvPr>
        </p:nvSpPr>
        <p:spPr>
          <a:xfrm>
            <a:off x="2019300" y="619125"/>
            <a:ext cx="3200400" cy="2401888"/>
          </a:xfrm>
          <a:ln/>
        </p:spPr>
      </p:sp>
      <p:sp>
        <p:nvSpPr>
          <p:cNvPr id="69636" name="Rectangle 3">
            <a:extLst>
              <a:ext uri="{FF2B5EF4-FFF2-40B4-BE49-F238E27FC236}">
                <a16:creationId xmlns:a16="http://schemas.microsoft.com/office/drawing/2014/main" id="{C8825A52-4BD3-4086-9854-A9B443F14B09}"/>
              </a:ext>
            </a:extLst>
          </p:cNvPr>
          <p:cNvSpPr>
            <a:spLocks noGrp="1" noChangeArrowheads="1"/>
          </p:cNvSpPr>
          <p:nvPr>
            <p:ph type="body" idx="1"/>
          </p:nvPr>
        </p:nvSpPr>
        <p:spPr>
          <a:xfrm>
            <a:off x="914400" y="3408363"/>
            <a:ext cx="5029200" cy="5191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Spectral Doppler Modes</a:t>
            </a:r>
          </a:p>
          <a:p>
            <a:pPr eaLnBrk="1" hangingPunct="1">
              <a:buFontTx/>
              <a:buChar char="•"/>
            </a:pPr>
            <a:r>
              <a:rPr lang="en-US" altLang="en-US">
                <a:latin typeface="Arial" panose="020B0604020202020204" pitchFamily="34" charset="0"/>
              </a:rPr>
              <a:t>Pulsed Wave Doppler</a:t>
            </a:r>
          </a:p>
          <a:p>
            <a:pPr eaLnBrk="1" hangingPunct="1">
              <a:buFontTx/>
              <a:buChar char="•"/>
            </a:pPr>
            <a:r>
              <a:rPr lang="en-US" altLang="en-US">
                <a:latin typeface="Arial" panose="020B0604020202020204" pitchFamily="34" charset="0"/>
              </a:rPr>
              <a:t>Continuous Wave Doppler (with cardiac option)</a:t>
            </a:r>
          </a:p>
          <a:p>
            <a:pPr lvl="1" eaLnBrk="1" hangingPunct="1"/>
            <a:r>
              <a:rPr lang="en-US" altLang="en-US">
                <a:latin typeface="Arial" panose="020B0604020202020204" pitchFamily="34" charset="0"/>
              </a:rPr>
              <a:t>In Pulsed Wave and Continuous Wave Doppler, you select the area of interest by positioning a Doppler cursor within the 2-D image. Pulsed Wave Doppler displays velocities within the range bounded by the Doppler gate on the cursor. Both let you simultaneously display the 2-D image and Doppler spectral information or independently display spectral Doppler information.</a:t>
            </a:r>
          </a:p>
          <a:p>
            <a:pPr eaLnBrk="1" hangingPunct="1">
              <a:buFontTx/>
              <a:buChar char="•"/>
            </a:pPr>
            <a:r>
              <a:rPr lang="en-US" altLang="en-US">
                <a:latin typeface="Arial" panose="020B0604020202020204" pitchFamily="34" charset="0"/>
              </a:rPr>
              <a:t>Auxiliary Continuous Wave Doppler (with cardiac option)</a:t>
            </a:r>
          </a:p>
          <a:p>
            <a:pPr lvl="1" eaLnBrk="1" hangingPunct="1"/>
            <a:r>
              <a:rPr lang="en-US" altLang="en-US">
                <a:latin typeface="Arial" panose="020B0604020202020204" pitchFamily="34" charset="0"/>
              </a:rPr>
              <a:t>Auxiliary Continuous Wave Doppler uses a special auxiliary transducer.  Because of its small size, the auxiliary transducer can access any area requiring documentation of blood flow. You position the auxiliary transducer independently of the transducer you are using for the 2-D image. Auxiliary Continuous Wave Doppler displays only a full-screen spectral display.</a:t>
            </a:r>
          </a:p>
          <a:p>
            <a:pPr eaLnBrk="1" hangingPunct="1">
              <a:buFontTx/>
              <a:buChar char="•"/>
            </a:pPr>
            <a:r>
              <a:rPr lang="en-US" altLang="en-US">
                <a:latin typeface="Arial" panose="020B0604020202020204" pitchFamily="34" charset="0"/>
              </a:rPr>
              <a:t>HPRF (High Pulse Repetition Frequency)</a:t>
            </a:r>
          </a:p>
          <a:p>
            <a:pPr lvl="1" eaLnBrk="1" hangingPunct="1"/>
            <a:r>
              <a:rPr lang="en-US" altLang="en-US">
                <a:latin typeface="Arial" panose="020B0604020202020204" pitchFamily="34" charset="0"/>
              </a:rPr>
              <a:t>High Pulse Repetition Frequency (HPRF) allows increased velocity detection at depth and localization of flow. Use HPRF Pulsed Doppler mode when you want the Doppler velocity scale higher than the system can provide in standard Pulsed Doppler mode at a specific gate depth. HPRF generates multiple sample volumes displayed with smaller secondary gates in addition to the standard gate size of the primary sample volume. Excellent Sensitivity.</a:t>
            </a:r>
          </a:p>
          <a:p>
            <a:pPr eaLnBrk="1" hangingPunct="1"/>
            <a:endParaRPr lang="en-US" altLang="en-US">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5C13F596-1AE3-4639-A302-B5C71BA8573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09CE1B6E-6E0E-41CB-ABA1-815175DBA001}" type="slidenum">
              <a:rPr lang="en-US" altLang="en-US"/>
              <a:pPr>
                <a:spcBef>
                  <a:spcPct val="0"/>
                </a:spcBef>
              </a:pPr>
              <a:t>35</a:t>
            </a:fld>
            <a:endParaRPr lang="en-US" altLang="en-US"/>
          </a:p>
        </p:txBody>
      </p:sp>
      <p:sp>
        <p:nvSpPr>
          <p:cNvPr id="71683" name="Rectangle 2">
            <a:extLst>
              <a:ext uri="{FF2B5EF4-FFF2-40B4-BE49-F238E27FC236}">
                <a16:creationId xmlns:a16="http://schemas.microsoft.com/office/drawing/2014/main" id="{9629B6FA-D776-42A8-BA23-921E9656FB32}"/>
              </a:ext>
            </a:extLst>
          </p:cNvPr>
          <p:cNvSpPr>
            <a:spLocks noGrp="1" noRot="1" noChangeAspect="1" noChangeArrowheads="1" noTextEdit="1"/>
          </p:cNvSpPr>
          <p:nvPr>
            <p:ph type="sldImg"/>
          </p:nvPr>
        </p:nvSpPr>
        <p:spPr>
          <a:xfrm>
            <a:off x="2019300" y="619125"/>
            <a:ext cx="3200400" cy="2401888"/>
          </a:xfrm>
          <a:ln/>
        </p:spPr>
      </p:sp>
      <p:sp>
        <p:nvSpPr>
          <p:cNvPr id="71684" name="Rectangle 3">
            <a:extLst>
              <a:ext uri="{FF2B5EF4-FFF2-40B4-BE49-F238E27FC236}">
                <a16:creationId xmlns:a16="http://schemas.microsoft.com/office/drawing/2014/main" id="{84DB6A82-4155-4043-89B4-151B4A16D960}"/>
              </a:ext>
            </a:extLst>
          </p:cNvPr>
          <p:cNvSpPr>
            <a:spLocks noGrp="1" noChangeArrowheads="1"/>
          </p:cNvSpPr>
          <p:nvPr>
            <p:ph type="body" idx="1"/>
          </p:nvPr>
        </p:nvSpPr>
        <p:spPr>
          <a:xfrm>
            <a:off x="914400" y="3408363"/>
            <a:ext cx="5029200" cy="5191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Spectral Doppler Modes</a:t>
            </a:r>
          </a:p>
          <a:p>
            <a:pPr eaLnBrk="1" hangingPunct="1">
              <a:buFontTx/>
              <a:buChar char="•"/>
            </a:pPr>
            <a:r>
              <a:rPr lang="en-US" altLang="en-US">
                <a:latin typeface="Arial" panose="020B0604020202020204" pitchFamily="34" charset="0"/>
              </a:rPr>
              <a:t>Pulsed Wave Doppler</a:t>
            </a:r>
          </a:p>
          <a:p>
            <a:pPr eaLnBrk="1" hangingPunct="1">
              <a:buFontTx/>
              <a:buChar char="•"/>
            </a:pPr>
            <a:r>
              <a:rPr lang="en-US" altLang="en-US">
                <a:latin typeface="Arial" panose="020B0604020202020204" pitchFamily="34" charset="0"/>
              </a:rPr>
              <a:t>Continuous Wave Doppler (with cardiac option)</a:t>
            </a:r>
          </a:p>
          <a:p>
            <a:pPr lvl="1" eaLnBrk="1" hangingPunct="1"/>
            <a:r>
              <a:rPr lang="en-US" altLang="en-US">
                <a:latin typeface="Arial" panose="020B0604020202020204" pitchFamily="34" charset="0"/>
              </a:rPr>
              <a:t>In Pulsed Wave and Continuous Wave Doppler, you select the area of interest by positioning a Doppler cursor within the 2-D image. Pulsed Wave Doppler displays velocities within the range bounded by the Doppler gate on the cursor. Both let you simultaneously display the 2-D image and Doppler spectral information or independently display spectral Doppler information.</a:t>
            </a:r>
          </a:p>
          <a:p>
            <a:pPr eaLnBrk="1" hangingPunct="1">
              <a:buFontTx/>
              <a:buChar char="•"/>
            </a:pPr>
            <a:r>
              <a:rPr lang="en-US" altLang="en-US">
                <a:latin typeface="Arial" panose="020B0604020202020204" pitchFamily="34" charset="0"/>
              </a:rPr>
              <a:t>Auxiliary Continuous Wave Doppler (with cardiac option)</a:t>
            </a:r>
          </a:p>
          <a:p>
            <a:pPr lvl="1" eaLnBrk="1" hangingPunct="1"/>
            <a:r>
              <a:rPr lang="en-US" altLang="en-US">
                <a:latin typeface="Arial" panose="020B0604020202020204" pitchFamily="34" charset="0"/>
              </a:rPr>
              <a:t>Auxiliary Continuous Wave Doppler uses a special auxiliary transducer.  Because of its small size, the auxiliary transducer can access any area requiring documentation of blood flow. You position the auxiliary transducer independently of the transducer you are using for the 2-D image. Auxiliary Continuous Wave Doppler displays only a full-screen spectral display.</a:t>
            </a:r>
          </a:p>
          <a:p>
            <a:pPr eaLnBrk="1" hangingPunct="1">
              <a:buFontTx/>
              <a:buChar char="•"/>
            </a:pPr>
            <a:r>
              <a:rPr lang="en-US" altLang="en-US">
                <a:latin typeface="Arial" panose="020B0604020202020204" pitchFamily="34" charset="0"/>
              </a:rPr>
              <a:t>HPRF (High Pulse Repetition Frequency)</a:t>
            </a:r>
          </a:p>
          <a:p>
            <a:pPr lvl="1" eaLnBrk="1" hangingPunct="1"/>
            <a:r>
              <a:rPr lang="en-US" altLang="en-US">
                <a:latin typeface="Arial" panose="020B0604020202020204" pitchFamily="34" charset="0"/>
              </a:rPr>
              <a:t>High Pulse Repetition Frequency (HPRF) allows increased velocity detection at depth and localization of flow. Use HPRF Pulsed Doppler mode when you want the Doppler velocity scale higher than the system can provide in standard Pulsed Doppler mode at a specific gate depth. HPRF generates multiple sample volumes displayed with smaller secondary gates in addition to the standard gate size of the primary sample volume. Excellent Sensitivity.</a:t>
            </a:r>
          </a:p>
          <a:p>
            <a:pPr eaLnBrk="1" hangingPunct="1"/>
            <a:endParaRPr lang="en-US" altLang="en-US">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B4783685-395D-4441-AF90-FDFEA76DCED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5AAA08B-5088-49B7-845F-15F99C0A20D2}" type="slidenum">
              <a:rPr lang="en-US" altLang="en-US"/>
              <a:pPr>
                <a:spcBef>
                  <a:spcPct val="0"/>
                </a:spcBef>
              </a:pPr>
              <a:t>37</a:t>
            </a:fld>
            <a:endParaRPr lang="en-US" altLang="en-US"/>
          </a:p>
        </p:txBody>
      </p:sp>
      <p:sp>
        <p:nvSpPr>
          <p:cNvPr id="73731" name="Rectangle 2">
            <a:extLst>
              <a:ext uri="{FF2B5EF4-FFF2-40B4-BE49-F238E27FC236}">
                <a16:creationId xmlns:a16="http://schemas.microsoft.com/office/drawing/2014/main" id="{0192755B-1BFC-48AD-A43E-9D8C2FC9AB9D}"/>
              </a:ext>
            </a:extLst>
          </p:cNvPr>
          <p:cNvSpPr>
            <a:spLocks noGrp="1" noRot="1" noChangeAspect="1" noChangeArrowheads="1" noTextEdit="1"/>
          </p:cNvSpPr>
          <p:nvPr>
            <p:ph type="sldImg"/>
          </p:nvPr>
        </p:nvSpPr>
        <p:spPr>
          <a:xfrm>
            <a:off x="2019300" y="619125"/>
            <a:ext cx="3200400" cy="2401888"/>
          </a:xfrm>
          <a:ln/>
        </p:spPr>
      </p:sp>
      <p:sp>
        <p:nvSpPr>
          <p:cNvPr id="73732" name="Rectangle 3">
            <a:extLst>
              <a:ext uri="{FF2B5EF4-FFF2-40B4-BE49-F238E27FC236}">
                <a16:creationId xmlns:a16="http://schemas.microsoft.com/office/drawing/2014/main" id="{4E57FFAA-A0B2-4B84-96A5-47B78652BDF0}"/>
              </a:ext>
            </a:extLst>
          </p:cNvPr>
          <p:cNvSpPr>
            <a:spLocks noGrp="1" noChangeArrowheads="1"/>
          </p:cNvSpPr>
          <p:nvPr>
            <p:ph type="body" idx="1"/>
          </p:nvPr>
        </p:nvSpPr>
        <p:spPr>
          <a:xfrm>
            <a:off x="914400" y="3408363"/>
            <a:ext cx="5029200" cy="5191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Spectral Doppler Modes</a:t>
            </a:r>
          </a:p>
          <a:p>
            <a:pPr eaLnBrk="1" hangingPunct="1">
              <a:buFontTx/>
              <a:buChar char="•"/>
            </a:pPr>
            <a:r>
              <a:rPr lang="en-US" altLang="en-US">
                <a:latin typeface="Arial" panose="020B0604020202020204" pitchFamily="34" charset="0"/>
              </a:rPr>
              <a:t>Pulsed Wave Doppler</a:t>
            </a:r>
          </a:p>
          <a:p>
            <a:pPr eaLnBrk="1" hangingPunct="1">
              <a:buFontTx/>
              <a:buChar char="•"/>
            </a:pPr>
            <a:r>
              <a:rPr lang="en-US" altLang="en-US">
                <a:latin typeface="Arial" panose="020B0604020202020204" pitchFamily="34" charset="0"/>
              </a:rPr>
              <a:t>Continuous Wave Doppler (with cardiac option)</a:t>
            </a:r>
          </a:p>
          <a:p>
            <a:pPr lvl="1" eaLnBrk="1" hangingPunct="1"/>
            <a:r>
              <a:rPr lang="en-US" altLang="en-US">
                <a:latin typeface="Arial" panose="020B0604020202020204" pitchFamily="34" charset="0"/>
              </a:rPr>
              <a:t>In Pulsed Wave and Continuous Wave Doppler, you select the area of interest by positioning a Doppler cursor within the 2-D image. Pulsed Wave Doppler displays velocities within the range bounded by the Doppler gate on the cursor. Both let you simultaneously display the 2-D image and Doppler spectral information or independently display spectral Doppler information.</a:t>
            </a:r>
          </a:p>
          <a:p>
            <a:pPr eaLnBrk="1" hangingPunct="1">
              <a:buFontTx/>
              <a:buChar char="•"/>
            </a:pPr>
            <a:r>
              <a:rPr lang="en-US" altLang="en-US">
                <a:latin typeface="Arial" panose="020B0604020202020204" pitchFamily="34" charset="0"/>
              </a:rPr>
              <a:t>Auxiliary Continuous Wave Doppler (with cardiac option)</a:t>
            </a:r>
          </a:p>
          <a:p>
            <a:pPr lvl="1" eaLnBrk="1" hangingPunct="1"/>
            <a:r>
              <a:rPr lang="en-US" altLang="en-US">
                <a:latin typeface="Arial" panose="020B0604020202020204" pitchFamily="34" charset="0"/>
              </a:rPr>
              <a:t>Auxiliary Continuous Wave Doppler uses a special auxiliary transducer.  Because of its small size, the auxiliary transducer can access any area requiring documentation of blood flow. You position the auxiliary transducer independently of the transducer you are using for the 2-D image. Auxiliary Continuous Wave Doppler displays only a full-screen spectral display.</a:t>
            </a:r>
          </a:p>
          <a:p>
            <a:pPr eaLnBrk="1" hangingPunct="1">
              <a:buFontTx/>
              <a:buChar char="•"/>
            </a:pPr>
            <a:r>
              <a:rPr lang="en-US" altLang="en-US">
                <a:latin typeface="Arial" panose="020B0604020202020204" pitchFamily="34" charset="0"/>
              </a:rPr>
              <a:t>HPRF (High Pulse Repetition Frequency)</a:t>
            </a:r>
          </a:p>
          <a:p>
            <a:pPr lvl="1" eaLnBrk="1" hangingPunct="1"/>
            <a:r>
              <a:rPr lang="en-US" altLang="en-US">
                <a:latin typeface="Arial" panose="020B0604020202020204" pitchFamily="34" charset="0"/>
              </a:rPr>
              <a:t>High Pulse Repetition Frequency (HPRF) allows increased velocity detection at depth and localization of flow. Use HPRF Pulsed Doppler mode when you want the Doppler velocity scale higher than the system can provide in standard Pulsed Doppler mode at a specific gate depth. HPRF generates multiple sample volumes displayed with smaller secondary gates in addition to the standard gate size of the primary sample volume. Excellent Sensitivity.</a:t>
            </a:r>
          </a:p>
          <a:p>
            <a:pPr eaLnBrk="1" hangingPunct="1"/>
            <a:endParaRPr lang="en-US" altLang="en-US">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A2018326-565E-498C-BFD5-5954EBE1FB8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1307E07-0843-48DA-81F6-4E7CFA62548C}" type="slidenum">
              <a:rPr lang="en-US" altLang="en-US"/>
              <a:pPr>
                <a:spcBef>
                  <a:spcPct val="0"/>
                </a:spcBef>
              </a:pPr>
              <a:t>39</a:t>
            </a:fld>
            <a:endParaRPr lang="en-US" altLang="en-US"/>
          </a:p>
        </p:txBody>
      </p:sp>
      <p:sp>
        <p:nvSpPr>
          <p:cNvPr id="75779" name="Rectangle 2">
            <a:extLst>
              <a:ext uri="{FF2B5EF4-FFF2-40B4-BE49-F238E27FC236}">
                <a16:creationId xmlns:a16="http://schemas.microsoft.com/office/drawing/2014/main" id="{8EBBDA5D-EF8E-4C18-B470-D6A13F40C19D}"/>
              </a:ext>
            </a:extLst>
          </p:cNvPr>
          <p:cNvSpPr>
            <a:spLocks noGrp="1" noRot="1" noChangeAspect="1" noChangeArrowheads="1" noTextEdit="1"/>
          </p:cNvSpPr>
          <p:nvPr>
            <p:ph type="sldImg"/>
          </p:nvPr>
        </p:nvSpPr>
        <p:spPr>
          <a:xfrm>
            <a:off x="2019300" y="619125"/>
            <a:ext cx="3200400" cy="2401888"/>
          </a:xfrm>
          <a:ln/>
        </p:spPr>
      </p:sp>
      <p:sp>
        <p:nvSpPr>
          <p:cNvPr id="75780" name="Rectangle 3">
            <a:extLst>
              <a:ext uri="{FF2B5EF4-FFF2-40B4-BE49-F238E27FC236}">
                <a16:creationId xmlns:a16="http://schemas.microsoft.com/office/drawing/2014/main" id="{3BFD2014-953B-4585-A504-6741FC306FCA}"/>
              </a:ext>
            </a:extLst>
          </p:cNvPr>
          <p:cNvSpPr>
            <a:spLocks noGrp="1" noChangeArrowheads="1"/>
          </p:cNvSpPr>
          <p:nvPr>
            <p:ph type="body" idx="1"/>
          </p:nvPr>
        </p:nvSpPr>
        <p:spPr>
          <a:xfrm>
            <a:off x="914400" y="3408363"/>
            <a:ext cx="5029200" cy="5191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Spectral Doppler Modes</a:t>
            </a:r>
          </a:p>
          <a:p>
            <a:pPr eaLnBrk="1" hangingPunct="1">
              <a:buFontTx/>
              <a:buChar char="•"/>
            </a:pPr>
            <a:r>
              <a:rPr lang="en-US" altLang="en-US">
                <a:latin typeface="Arial" panose="020B0604020202020204" pitchFamily="34" charset="0"/>
              </a:rPr>
              <a:t>Pulsed Wave Doppler</a:t>
            </a:r>
          </a:p>
          <a:p>
            <a:pPr eaLnBrk="1" hangingPunct="1">
              <a:buFontTx/>
              <a:buChar char="•"/>
            </a:pPr>
            <a:r>
              <a:rPr lang="en-US" altLang="en-US">
                <a:latin typeface="Arial" panose="020B0604020202020204" pitchFamily="34" charset="0"/>
              </a:rPr>
              <a:t>Continuous Wave Doppler (with cardiac option)</a:t>
            </a:r>
          </a:p>
          <a:p>
            <a:pPr lvl="1" eaLnBrk="1" hangingPunct="1"/>
            <a:r>
              <a:rPr lang="en-US" altLang="en-US">
                <a:latin typeface="Arial" panose="020B0604020202020204" pitchFamily="34" charset="0"/>
              </a:rPr>
              <a:t>In Pulsed Wave and Continuous Wave Doppler, you select the area of interest by positioning a Doppler cursor within the 2-D image. Pulsed Wave Doppler displays velocities within the range bounded by the Doppler gate on the cursor. Both let you simultaneously display the 2-D image and Doppler spectral information or independently display spectral Doppler information.</a:t>
            </a:r>
          </a:p>
          <a:p>
            <a:pPr eaLnBrk="1" hangingPunct="1">
              <a:buFontTx/>
              <a:buChar char="•"/>
            </a:pPr>
            <a:r>
              <a:rPr lang="en-US" altLang="en-US">
                <a:latin typeface="Arial" panose="020B0604020202020204" pitchFamily="34" charset="0"/>
              </a:rPr>
              <a:t>Auxiliary Continuous Wave Doppler (with cardiac option)</a:t>
            </a:r>
          </a:p>
          <a:p>
            <a:pPr lvl="1" eaLnBrk="1" hangingPunct="1"/>
            <a:r>
              <a:rPr lang="en-US" altLang="en-US">
                <a:latin typeface="Arial" panose="020B0604020202020204" pitchFamily="34" charset="0"/>
              </a:rPr>
              <a:t>Auxiliary Continuous Wave Doppler uses a special auxiliary transducer.  Because of its small size, the auxiliary transducer can access any area requiring documentation of blood flow. You position the auxiliary transducer independently of the transducer you are using for the 2-D image. Auxiliary Continuous Wave Doppler displays only a full-screen spectral display.</a:t>
            </a:r>
          </a:p>
          <a:p>
            <a:pPr eaLnBrk="1" hangingPunct="1">
              <a:buFontTx/>
              <a:buChar char="•"/>
            </a:pPr>
            <a:r>
              <a:rPr lang="en-US" altLang="en-US">
                <a:latin typeface="Arial" panose="020B0604020202020204" pitchFamily="34" charset="0"/>
              </a:rPr>
              <a:t>HPRF (High Pulse Repetition Frequency)</a:t>
            </a:r>
          </a:p>
          <a:p>
            <a:pPr lvl="1" eaLnBrk="1" hangingPunct="1"/>
            <a:r>
              <a:rPr lang="en-US" altLang="en-US">
                <a:latin typeface="Arial" panose="020B0604020202020204" pitchFamily="34" charset="0"/>
              </a:rPr>
              <a:t>High Pulse Repetition Frequency (HPRF) allows increased velocity detection at depth and localization of flow. Use HPRF Pulsed Doppler mode when you want the Doppler velocity scale higher than the system can provide in standard Pulsed Doppler mode at a specific gate depth. HPRF generates multiple sample volumes displayed with smaller secondary gates in addition to the standard gate size of the primary sample volume. Excellent Sensitivity.</a:t>
            </a:r>
          </a:p>
          <a:p>
            <a:pPr eaLnBrk="1" hangingPunct="1"/>
            <a:endParaRPr lang="en-US" altLang="en-US">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D5655B47-30FB-49E0-93E9-AB56CCF074B0}"/>
              </a:ext>
            </a:extLst>
          </p:cNvPr>
          <p:cNvSpPr>
            <a:spLocks noGrp="1" noRot="1" noChangeAspect="1" noTextEdit="1"/>
          </p:cNvSpPr>
          <p:nvPr>
            <p:ph type="sldImg"/>
          </p:nvPr>
        </p:nvSpPr>
        <p:spPr>
          <a:ln/>
        </p:spPr>
      </p:sp>
      <p:sp>
        <p:nvSpPr>
          <p:cNvPr id="20483" name="Notes Placeholder 2">
            <a:extLst>
              <a:ext uri="{FF2B5EF4-FFF2-40B4-BE49-F238E27FC236}">
                <a16:creationId xmlns:a16="http://schemas.microsoft.com/office/drawing/2014/main" id="{28248DE7-6C3E-4783-A910-AC887AB815D3}"/>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20484" name="Slide Number Placeholder 3">
            <a:extLst>
              <a:ext uri="{FF2B5EF4-FFF2-40B4-BE49-F238E27FC236}">
                <a16:creationId xmlns:a16="http://schemas.microsoft.com/office/drawing/2014/main" id="{21DC74B7-D25A-431E-B53E-5EA4FDE30C5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36C7FA2-2FE7-4045-9EA8-C2EBD058B3F8}" type="slidenum">
              <a:rPr lang="en-US" altLang="en-US" sz="1200">
                <a:latin typeface="Arial" panose="020B0604020202020204" pitchFamily="34" charset="0"/>
              </a:rPr>
              <a:pPr/>
              <a:t>8</a:t>
            </a:fld>
            <a:endParaRPr lang="en-US" altLang="en-US" sz="1200">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0507094E-0425-4030-8C4B-FD15B654338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DDC68AB-CD2C-4569-9608-976EF7A4485C}" type="slidenum">
              <a:rPr lang="en-US" altLang="en-US"/>
              <a:pPr>
                <a:spcBef>
                  <a:spcPct val="0"/>
                </a:spcBef>
              </a:pPr>
              <a:t>40</a:t>
            </a:fld>
            <a:endParaRPr lang="en-US" altLang="en-US"/>
          </a:p>
        </p:txBody>
      </p:sp>
      <p:sp>
        <p:nvSpPr>
          <p:cNvPr id="77827" name="Rectangle 2">
            <a:extLst>
              <a:ext uri="{FF2B5EF4-FFF2-40B4-BE49-F238E27FC236}">
                <a16:creationId xmlns:a16="http://schemas.microsoft.com/office/drawing/2014/main" id="{4FBD509E-A6FB-4929-A006-0844B5A396C5}"/>
              </a:ext>
            </a:extLst>
          </p:cNvPr>
          <p:cNvSpPr>
            <a:spLocks noGrp="1" noRot="1" noChangeAspect="1" noChangeArrowheads="1" noTextEdit="1"/>
          </p:cNvSpPr>
          <p:nvPr>
            <p:ph type="sldImg"/>
          </p:nvPr>
        </p:nvSpPr>
        <p:spPr>
          <a:xfrm>
            <a:off x="2019300" y="619125"/>
            <a:ext cx="3200400" cy="2401888"/>
          </a:xfrm>
          <a:ln/>
        </p:spPr>
      </p:sp>
      <p:sp>
        <p:nvSpPr>
          <p:cNvPr id="77828" name="Rectangle 3">
            <a:extLst>
              <a:ext uri="{FF2B5EF4-FFF2-40B4-BE49-F238E27FC236}">
                <a16:creationId xmlns:a16="http://schemas.microsoft.com/office/drawing/2014/main" id="{8C5FFC5E-9141-4153-92E0-A20F7FD3EE9E}"/>
              </a:ext>
            </a:extLst>
          </p:cNvPr>
          <p:cNvSpPr>
            <a:spLocks noGrp="1" noChangeArrowheads="1"/>
          </p:cNvSpPr>
          <p:nvPr>
            <p:ph type="body" idx="1"/>
          </p:nvPr>
        </p:nvSpPr>
        <p:spPr>
          <a:xfrm>
            <a:off x="914400" y="3408363"/>
            <a:ext cx="5029200" cy="5191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Spectral Doppler Modes</a:t>
            </a:r>
          </a:p>
          <a:p>
            <a:pPr eaLnBrk="1" hangingPunct="1">
              <a:buFontTx/>
              <a:buChar char="•"/>
            </a:pPr>
            <a:r>
              <a:rPr lang="en-US" altLang="en-US">
                <a:latin typeface="Arial" panose="020B0604020202020204" pitchFamily="34" charset="0"/>
              </a:rPr>
              <a:t>Pulsed Wave Doppler</a:t>
            </a:r>
          </a:p>
          <a:p>
            <a:pPr eaLnBrk="1" hangingPunct="1">
              <a:buFontTx/>
              <a:buChar char="•"/>
            </a:pPr>
            <a:r>
              <a:rPr lang="en-US" altLang="en-US">
                <a:latin typeface="Arial" panose="020B0604020202020204" pitchFamily="34" charset="0"/>
              </a:rPr>
              <a:t>Continuous Wave Doppler (with cardiac option)</a:t>
            </a:r>
          </a:p>
          <a:p>
            <a:pPr lvl="1" eaLnBrk="1" hangingPunct="1"/>
            <a:r>
              <a:rPr lang="en-US" altLang="en-US">
                <a:latin typeface="Arial" panose="020B0604020202020204" pitchFamily="34" charset="0"/>
              </a:rPr>
              <a:t>In Pulsed Wave and Continuous Wave Doppler, you select the area of interest by positioning a Doppler cursor within the 2-D image. Pulsed Wave Doppler displays velocities within the range bounded by the Doppler gate on the cursor. Both let you simultaneously display the 2-D image and Doppler spectral information or independently display spectral Doppler information.</a:t>
            </a:r>
          </a:p>
          <a:p>
            <a:pPr eaLnBrk="1" hangingPunct="1">
              <a:buFontTx/>
              <a:buChar char="•"/>
            </a:pPr>
            <a:r>
              <a:rPr lang="en-US" altLang="en-US">
                <a:latin typeface="Arial" panose="020B0604020202020204" pitchFamily="34" charset="0"/>
              </a:rPr>
              <a:t>Auxiliary Continuous Wave Doppler (with cardiac option)</a:t>
            </a:r>
          </a:p>
          <a:p>
            <a:pPr lvl="1" eaLnBrk="1" hangingPunct="1"/>
            <a:r>
              <a:rPr lang="en-US" altLang="en-US">
                <a:latin typeface="Arial" panose="020B0604020202020204" pitchFamily="34" charset="0"/>
              </a:rPr>
              <a:t>Auxiliary Continuous Wave Doppler uses a special auxiliary transducer.  Because of its small size, the auxiliary transducer can access any area requiring documentation of blood flow. You position the auxiliary transducer independently of the transducer you are using for the 2-D image. Auxiliary Continuous Wave Doppler displays only a full-screen spectral display.</a:t>
            </a:r>
          </a:p>
          <a:p>
            <a:pPr eaLnBrk="1" hangingPunct="1">
              <a:buFontTx/>
              <a:buChar char="•"/>
            </a:pPr>
            <a:r>
              <a:rPr lang="en-US" altLang="en-US">
                <a:latin typeface="Arial" panose="020B0604020202020204" pitchFamily="34" charset="0"/>
              </a:rPr>
              <a:t>HPRF (High Pulse Repetition Frequency)</a:t>
            </a:r>
          </a:p>
          <a:p>
            <a:pPr lvl="1" eaLnBrk="1" hangingPunct="1"/>
            <a:r>
              <a:rPr lang="en-US" altLang="en-US">
                <a:latin typeface="Arial" panose="020B0604020202020204" pitchFamily="34" charset="0"/>
              </a:rPr>
              <a:t>High Pulse Repetition Frequency (HPRF) allows increased velocity detection at depth and localization of flow. Use HPRF Pulsed Doppler mode when you want the Doppler velocity scale higher than the system can provide in standard Pulsed Doppler mode at a specific gate depth. HPRF generates multiple sample volumes displayed with smaller secondary gates in addition to the standard gate size of the primary sample volume. Excellent Sensitivity.</a:t>
            </a:r>
          </a:p>
          <a:p>
            <a:pPr eaLnBrk="1" hangingPunct="1"/>
            <a:endParaRPr lang="en-US" altLang="en-US">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F29CA461-E9D5-4EB3-B1EF-158A080035D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2D6C988-F22E-471D-8794-CD9E580ED3D2}" type="slidenum">
              <a:rPr lang="en-US" altLang="en-US"/>
              <a:pPr>
                <a:spcBef>
                  <a:spcPct val="0"/>
                </a:spcBef>
              </a:pPr>
              <a:t>41</a:t>
            </a:fld>
            <a:endParaRPr lang="en-US" altLang="en-US"/>
          </a:p>
        </p:txBody>
      </p:sp>
      <p:sp>
        <p:nvSpPr>
          <p:cNvPr id="79875" name="Rectangle 2">
            <a:extLst>
              <a:ext uri="{FF2B5EF4-FFF2-40B4-BE49-F238E27FC236}">
                <a16:creationId xmlns:a16="http://schemas.microsoft.com/office/drawing/2014/main" id="{9DFD7EA5-4B61-4020-8394-4B3C6DC27B16}"/>
              </a:ext>
            </a:extLst>
          </p:cNvPr>
          <p:cNvSpPr>
            <a:spLocks noGrp="1" noRot="1" noChangeAspect="1" noChangeArrowheads="1" noTextEdit="1"/>
          </p:cNvSpPr>
          <p:nvPr>
            <p:ph type="sldImg"/>
          </p:nvPr>
        </p:nvSpPr>
        <p:spPr>
          <a:xfrm>
            <a:off x="2019300" y="619125"/>
            <a:ext cx="3200400" cy="2401888"/>
          </a:xfrm>
          <a:ln/>
        </p:spPr>
      </p:sp>
      <p:sp>
        <p:nvSpPr>
          <p:cNvPr id="79876" name="Rectangle 3">
            <a:extLst>
              <a:ext uri="{FF2B5EF4-FFF2-40B4-BE49-F238E27FC236}">
                <a16:creationId xmlns:a16="http://schemas.microsoft.com/office/drawing/2014/main" id="{79BD9415-AEA7-40CD-A50B-8DC2F24C6880}"/>
              </a:ext>
            </a:extLst>
          </p:cNvPr>
          <p:cNvSpPr>
            <a:spLocks noGrp="1" noChangeArrowheads="1"/>
          </p:cNvSpPr>
          <p:nvPr>
            <p:ph type="body" idx="1"/>
          </p:nvPr>
        </p:nvSpPr>
        <p:spPr>
          <a:xfrm>
            <a:off x="914400" y="3408363"/>
            <a:ext cx="5029200" cy="5191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Spectral Doppler Modes</a:t>
            </a:r>
          </a:p>
          <a:p>
            <a:pPr eaLnBrk="1" hangingPunct="1">
              <a:buFontTx/>
              <a:buChar char="•"/>
            </a:pPr>
            <a:r>
              <a:rPr lang="en-US" altLang="en-US">
                <a:latin typeface="Arial" panose="020B0604020202020204" pitchFamily="34" charset="0"/>
              </a:rPr>
              <a:t>Pulsed Wave Doppler</a:t>
            </a:r>
          </a:p>
          <a:p>
            <a:pPr eaLnBrk="1" hangingPunct="1">
              <a:buFontTx/>
              <a:buChar char="•"/>
            </a:pPr>
            <a:r>
              <a:rPr lang="en-US" altLang="en-US">
                <a:latin typeface="Arial" panose="020B0604020202020204" pitchFamily="34" charset="0"/>
              </a:rPr>
              <a:t>Continuous Wave Doppler (with cardiac option)</a:t>
            </a:r>
          </a:p>
          <a:p>
            <a:pPr lvl="1" eaLnBrk="1" hangingPunct="1"/>
            <a:r>
              <a:rPr lang="en-US" altLang="en-US">
                <a:latin typeface="Arial" panose="020B0604020202020204" pitchFamily="34" charset="0"/>
              </a:rPr>
              <a:t>In Pulsed Wave and Continuous Wave Doppler, you select the area of interest by positioning a Doppler cursor within the 2-D image. Pulsed Wave Doppler displays velocities within the range bounded by the Doppler gate on the cursor. Both let you simultaneously display the 2-D image and Doppler spectral information or independently display spectral Doppler information.</a:t>
            </a:r>
          </a:p>
          <a:p>
            <a:pPr eaLnBrk="1" hangingPunct="1">
              <a:buFontTx/>
              <a:buChar char="•"/>
            </a:pPr>
            <a:r>
              <a:rPr lang="en-US" altLang="en-US">
                <a:latin typeface="Arial" panose="020B0604020202020204" pitchFamily="34" charset="0"/>
              </a:rPr>
              <a:t>Auxiliary Continuous Wave Doppler (with cardiac option)</a:t>
            </a:r>
          </a:p>
          <a:p>
            <a:pPr lvl="1" eaLnBrk="1" hangingPunct="1"/>
            <a:r>
              <a:rPr lang="en-US" altLang="en-US">
                <a:latin typeface="Arial" panose="020B0604020202020204" pitchFamily="34" charset="0"/>
              </a:rPr>
              <a:t>Auxiliary Continuous Wave Doppler uses a special auxiliary transducer.  Because of its small size, the auxiliary transducer can access any area requiring documentation of blood flow. You position the auxiliary transducer independently of the transducer you are using for the 2-D image. Auxiliary Continuous Wave Doppler displays only a full-screen spectral display.</a:t>
            </a:r>
          </a:p>
          <a:p>
            <a:pPr eaLnBrk="1" hangingPunct="1">
              <a:buFontTx/>
              <a:buChar char="•"/>
            </a:pPr>
            <a:r>
              <a:rPr lang="en-US" altLang="en-US">
                <a:latin typeface="Arial" panose="020B0604020202020204" pitchFamily="34" charset="0"/>
              </a:rPr>
              <a:t>HPRF (High Pulse Repetition Frequency)</a:t>
            </a:r>
          </a:p>
          <a:p>
            <a:pPr lvl="1" eaLnBrk="1" hangingPunct="1"/>
            <a:r>
              <a:rPr lang="en-US" altLang="en-US">
                <a:latin typeface="Arial" panose="020B0604020202020204" pitchFamily="34" charset="0"/>
              </a:rPr>
              <a:t>High Pulse Repetition Frequency (HPRF) allows increased velocity detection at depth and localization of flow. Use HPRF Pulsed Doppler mode when you want the Doppler velocity scale higher than the system can provide in standard Pulsed Doppler mode at a specific gate depth. HPRF generates multiple sample volumes displayed with smaller secondary gates in addition to the standard gate size of the primary sample volume. Excellent Sensitivity.</a:t>
            </a:r>
          </a:p>
          <a:p>
            <a:pPr eaLnBrk="1" hangingPunct="1"/>
            <a:endParaRPr lang="en-US" altLang="en-US">
              <a:latin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A069064B-83E6-4254-8ED6-3FA92A1C3A0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90502D2-6C26-441E-932B-5A6A8499FE45}" type="slidenum">
              <a:rPr lang="en-US" altLang="en-US"/>
              <a:pPr>
                <a:spcBef>
                  <a:spcPct val="0"/>
                </a:spcBef>
              </a:pPr>
              <a:t>42</a:t>
            </a:fld>
            <a:endParaRPr lang="en-US" altLang="en-US"/>
          </a:p>
        </p:txBody>
      </p:sp>
      <p:sp>
        <p:nvSpPr>
          <p:cNvPr id="81923" name="Rectangle 2">
            <a:extLst>
              <a:ext uri="{FF2B5EF4-FFF2-40B4-BE49-F238E27FC236}">
                <a16:creationId xmlns:a16="http://schemas.microsoft.com/office/drawing/2014/main" id="{AE9A778F-EC49-43D6-95CB-AA336E66552E}"/>
              </a:ext>
            </a:extLst>
          </p:cNvPr>
          <p:cNvSpPr>
            <a:spLocks noGrp="1" noRot="1" noChangeAspect="1" noChangeArrowheads="1" noTextEdit="1"/>
          </p:cNvSpPr>
          <p:nvPr>
            <p:ph type="sldImg"/>
          </p:nvPr>
        </p:nvSpPr>
        <p:spPr>
          <a:xfrm>
            <a:off x="2019300" y="619125"/>
            <a:ext cx="3200400" cy="2401888"/>
          </a:xfrm>
          <a:ln/>
        </p:spPr>
      </p:sp>
      <p:sp>
        <p:nvSpPr>
          <p:cNvPr id="81924" name="Rectangle 3">
            <a:extLst>
              <a:ext uri="{FF2B5EF4-FFF2-40B4-BE49-F238E27FC236}">
                <a16:creationId xmlns:a16="http://schemas.microsoft.com/office/drawing/2014/main" id="{4BA7722B-C7B5-44DD-9DB2-BAB2C3340904}"/>
              </a:ext>
            </a:extLst>
          </p:cNvPr>
          <p:cNvSpPr>
            <a:spLocks noGrp="1" noChangeArrowheads="1"/>
          </p:cNvSpPr>
          <p:nvPr>
            <p:ph type="body" idx="1"/>
          </p:nvPr>
        </p:nvSpPr>
        <p:spPr>
          <a:xfrm>
            <a:off x="914400" y="3408363"/>
            <a:ext cx="5029200" cy="5191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Spectral Doppler Modes</a:t>
            </a:r>
          </a:p>
          <a:p>
            <a:pPr eaLnBrk="1" hangingPunct="1">
              <a:buFontTx/>
              <a:buChar char="•"/>
            </a:pPr>
            <a:r>
              <a:rPr lang="en-US" altLang="en-US">
                <a:latin typeface="Arial" panose="020B0604020202020204" pitchFamily="34" charset="0"/>
              </a:rPr>
              <a:t>Pulsed Wave Doppler</a:t>
            </a:r>
          </a:p>
          <a:p>
            <a:pPr eaLnBrk="1" hangingPunct="1">
              <a:buFontTx/>
              <a:buChar char="•"/>
            </a:pPr>
            <a:r>
              <a:rPr lang="en-US" altLang="en-US">
                <a:latin typeface="Arial" panose="020B0604020202020204" pitchFamily="34" charset="0"/>
              </a:rPr>
              <a:t>Continuous Wave Doppler (with cardiac option)</a:t>
            </a:r>
          </a:p>
          <a:p>
            <a:pPr lvl="1" eaLnBrk="1" hangingPunct="1"/>
            <a:r>
              <a:rPr lang="en-US" altLang="en-US">
                <a:latin typeface="Arial" panose="020B0604020202020204" pitchFamily="34" charset="0"/>
              </a:rPr>
              <a:t>In Pulsed Wave and Continuous Wave Doppler, you select the area of interest by positioning a Doppler cursor within the 2-D image. Pulsed Wave Doppler displays velocities within the range bounded by the Doppler gate on the cursor. Both let you simultaneously display the 2-D image and Doppler spectral information or independently display spectral Doppler information.</a:t>
            </a:r>
          </a:p>
          <a:p>
            <a:pPr eaLnBrk="1" hangingPunct="1">
              <a:buFontTx/>
              <a:buChar char="•"/>
            </a:pPr>
            <a:r>
              <a:rPr lang="en-US" altLang="en-US">
                <a:latin typeface="Arial" panose="020B0604020202020204" pitchFamily="34" charset="0"/>
              </a:rPr>
              <a:t>Auxiliary Continuous Wave Doppler (with cardiac option)</a:t>
            </a:r>
          </a:p>
          <a:p>
            <a:pPr lvl="1" eaLnBrk="1" hangingPunct="1"/>
            <a:r>
              <a:rPr lang="en-US" altLang="en-US">
                <a:latin typeface="Arial" panose="020B0604020202020204" pitchFamily="34" charset="0"/>
              </a:rPr>
              <a:t>Auxiliary Continuous Wave Doppler uses a special auxiliary transducer.  Because of its small size, the auxiliary transducer can access any area requiring documentation of blood flow. You position the auxiliary transducer independently of the transducer you are using for the 2-D image. Auxiliary Continuous Wave Doppler displays only a full-screen spectral display.</a:t>
            </a:r>
          </a:p>
          <a:p>
            <a:pPr eaLnBrk="1" hangingPunct="1">
              <a:buFontTx/>
              <a:buChar char="•"/>
            </a:pPr>
            <a:r>
              <a:rPr lang="en-US" altLang="en-US">
                <a:latin typeface="Arial" panose="020B0604020202020204" pitchFamily="34" charset="0"/>
              </a:rPr>
              <a:t>HPRF (High Pulse Repetition Frequency)</a:t>
            </a:r>
          </a:p>
          <a:p>
            <a:pPr lvl="1" eaLnBrk="1" hangingPunct="1"/>
            <a:r>
              <a:rPr lang="en-US" altLang="en-US">
                <a:latin typeface="Arial" panose="020B0604020202020204" pitchFamily="34" charset="0"/>
              </a:rPr>
              <a:t>High Pulse Repetition Frequency (HPRF) allows increased velocity detection at depth and localization of flow. Use HPRF Pulsed Doppler mode when you want the Doppler velocity scale higher than the system can provide in standard Pulsed Doppler mode at a specific gate depth. HPRF generates multiple sample volumes displayed with smaller secondary gates in addition to the standard gate size of the primary sample volume. Excellent Sensitivity.</a:t>
            </a:r>
          </a:p>
          <a:p>
            <a:pPr eaLnBrk="1" hangingPunct="1"/>
            <a:endParaRPr lang="en-US" altLang="en-US">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B312DCB2-9813-43B4-BB7E-C8F316D9143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50E5286B-1110-4252-B40B-5996F60B0F45}" type="slidenum">
              <a:rPr lang="en-US" altLang="en-US"/>
              <a:pPr>
                <a:spcBef>
                  <a:spcPct val="0"/>
                </a:spcBef>
              </a:pPr>
              <a:t>43</a:t>
            </a:fld>
            <a:endParaRPr lang="en-US" altLang="en-US"/>
          </a:p>
        </p:txBody>
      </p:sp>
      <p:sp>
        <p:nvSpPr>
          <p:cNvPr id="83971" name="Rectangle 2">
            <a:extLst>
              <a:ext uri="{FF2B5EF4-FFF2-40B4-BE49-F238E27FC236}">
                <a16:creationId xmlns:a16="http://schemas.microsoft.com/office/drawing/2014/main" id="{5B87D570-36A0-4426-941C-D122FC8B1AF4}"/>
              </a:ext>
            </a:extLst>
          </p:cNvPr>
          <p:cNvSpPr>
            <a:spLocks noGrp="1" noRot="1" noChangeAspect="1" noChangeArrowheads="1" noTextEdit="1"/>
          </p:cNvSpPr>
          <p:nvPr>
            <p:ph type="sldImg"/>
          </p:nvPr>
        </p:nvSpPr>
        <p:spPr>
          <a:xfrm>
            <a:off x="2019300" y="619125"/>
            <a:ext cx="3200400" cy="2401888"/>
          </a:xfrm>
          <a:ln/>
        </p:spPr>
      </p:sp>
      <p:sp>
        <p:nvSpPr>
          <p:cNvPr id="83972" name="Rectangle 3">
            <a:extLst>
              <a:ext uri="{FF2B5EF4-FFF2-40B4-BE49-F238E27FC236}">
                <a16:creationId xmlns:a16="http://schemas.microsoft.com/office/drawing/2014/main" id="{F7412B76-C409-461C-B32E-5A8A557F7278}"/>
              </a:ext>
            </a:extLst>
          </p:cNvPr>
          <p:cNvSpPr>
            <a:spLocks noGrp="1" noChangeArrowheads="1"/>
          </p:cNvSpPr>
          <p:nvPr>
            <p:ph type="body" idx="1"/>
          </p:nvPr>
        </p:nvSpPr>
        <p:spPr>
          <a:xfrm>
            <a:off x="914400" y="3408363"/>
            <a:ext cx="5029200" cy="5191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Spectral Doppler Modes</a:t>
            </a:r>
          </a:p>
          <a:p>
            <a:pPr eaLnBrk="1" hangingPunct="1">
              <a:buFontTx/>
              <a:buChar char="•"/>
            </a:pPr>
            <a:r>
              <a:rPr lang="en-US" altLang="en-US">
                <a:latin typeface="Arial" panose="020B0604020202020204" pitchFamily="34" charset="0"/>
              </a:rPr>
              <a:t>Pulsed Wave Doppler</a:t>
            </a:r>
          </a:p>
          <a:p>
            <a:pPr eaLnBrk="1" hangingPunct="1">
              <a:buFontTx/>
              <a:buChar char="•"/>
            </a:pPr>
            <a:r>
              <a:rPr lang="en-US" altLang="en-US">
                <a:latin typeface="Arial" panose="020B0604020202020204" pitchFamily="34" charset="0"/>
              </a:rPr>
              <a:t>Continuous Wave Doppler (with cardiac option)</a:t>
            </a:r>
          </a:p>
          <a:p>
            <a:pPr lvl="1" eaLnBrk="1" hangingPunct="1"/>
            <a:r>
              <a:rPr lang="en-US" altLang="en-US">
                <a:latin typeface="Arial" panose="020B0604020202020204" pitchFamily="34" charset="0"/>
              </a:rPr>
              <a:t>In Pulsed Wave and Continuous Wave Doppler, you select the area of interest by positioning a Doppler cursor within the 2-D image. Pulsed Wave Doppler displays velocities within the range bounded by the Doppler gate on the cursor. Both let you simultaneously display the 2-D image and Doppler spectral information or independently display spectral Doppler information.</a:t>
            </a:r>
          </a:p>
          <a:p>
            <a:pPr eaLnBrk="1" hangingPunct="1">
              <a:buFontTx/>
              <a:buChar char="•"/>
            </a:pPr>
            <a:r>
              <a:rPr lang="en-US" altLang="en-US">
                <a:latin typeface="Arial" panose="020B0604020202020204" pitchFamily="34" charset="0"/>
              </a:rPr>
              <a:t>Auxiliary Continuous Wave Doppler (with cardiac option)</a:t>
            </a:r>
          </a:p>
          <a:p>
            <a:pPr lvl="1" eaLnBrk="1" hangingPunct="1"/>
            <a:r>
              <a:rPr lang="en-US" altLang="en-US">
                <a:latin typeface="Arial" panose="020B0604020202020204" pitchFamily="34" charset="0"/>
              </a:rPr>
              <a:t>Auxiliary Continuous Wave Doppler uses a special auxiliary transducer.  Because of its small size, the auxiliary transducer can access any area requiring documentation of blood flow. You position the auxiliary transducer independently of the transducer you are using for the 2-D image. Auxiliary Continuous Wave Doppler displays only a full-screen spectral display.</a:t>
            </a:r>
          </a:p>
          <a:p>
            <a:pPr eaLnBrk="1" hangingPunct="1">
              <a:buFontTx/>
              <a:buChar char="•"/>
            </a:pPr>
            <a:r>
              <a:rPr lang="en-US" altLang="en-US">
                <a:latin typeface="Arial" panose="020B0604020202020204" pitchFamily="34" charset="0"/>
              </a:rPr>
              <a:t>HPRF (High Pulse Repetition Frequency)</a:t>
            </a:r>
          </a:p>
          <a:p>
            <a:pPr lvl="1" eaLnBrk="1" hangingPunct="1"/>
            <a:r>
              <a:rPr lang="en-US" altLang="en-US">
                <a:latin typeface="Arial" panose="020B0604020202020204" pitchFamily="34" charset="0"/>
              </a:rPr>
              <a:t>High Pulse Repetition Frequency (HPRF) allows increased velocity detection at depth and localization of flow. Use HPRF Pulsed Doppler mode when you want the Doppler velocity scale higher than the system can provide in standard Pulsed Doppler mode at a specific gate depth. HPRF generates multiple sample volumes displayed with smaller secondary gates in addition to the standard gate size of the primary sample volume. Excellent Sensitivity.</a:t>
            </a:r>
          </a:p>
          <a:p>
            <a:pPr eaLnBrk="1" hangingPunct="1"/>
            <a:endParaRPr lang="en-US" altLang="en-US">
              <a:latin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BC54941E-2AA1-402D-A36E-D07AAA8BC91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2C81FF7-5DEB-4D44-8B27-E71A3B0B1798}" type="slidenum">
              <a:rPr lang="en-US" altLang="en-US"/>
              <a:pPr>
                <a:spcBef>
                  <a:spcPct val="0"/>
                </a:spcBef>
              </a:pPr>
              <a:t>44</a:t>
            </a:fld>
            <a:endParaRPr lang="en-US" altLang="en-US"/>
          </a:p>
        </p:txBody>
      </p:sp>
      <p:sp>
        <p:nvSpPr>
          <p:cNvPr id="86019" name="Rectangle 2">
            <a:extLst>
              <a:ext uri="{FF2B5EF4-FFF2-40B4-BE49-F238E27FC236}">
                <a16:creationId xmlns:a16="http://schemas.microsoft.com/office/drawing/2014/main" id="{BBB50C62-C197-498A-9C19-63D2DB7F317F}"/>
              </a:ext>
            </a:extLst>
          </p:cNvPr>
          <p:cNvSpPr>
            <a:spLocks noGrp="1" noRot="1" noChangeAspect="1" noChangeArrowheads="1" noTextEdit="1"/>
          </p:cNvSpPr>
          <p:nvPr>
            <p:ph type="sldImg"/>
          </p:nvPr>
        </p:nvSpPr>
        <p:spPr>
          <a:xfrm>
            <a:off x="2019300" y="619125"/>
            <a:ext cx="3200400" cy="2401888"/>
          </a:xfrm>
          <a:ln/>
        </p:spPr>
      </p:sp>
      <p:sp>
        <p:nvSpPr>
          <p:cNvPr id="86020" name="Rectangle 3">
            <a:extLst>
              <a:ext uri="{FF2B5EF4-FFF2-40B4-BE49-F238E27FC236}">
                <a16:creationId xmlns:a16="http://schemas.microsoft.com/office/drawing/2014/main" id="{C20E740C-6286-4DA3-8707-CF192B30D5A2}"/>
              </a:ext>
            </a:extLst>
          </p:cNvPr>
          <p:cNvSpPr>
            <a:spLocks noGrp="1" noChangeArrowheads="1"/>
          </p:cNvSpPr>
          <p:nvPr>
            <p:ph type="body" idx="1"/>
          </p:nvPr>
        </p:nvSpPr>
        <p:spPr>
          <a:xfrm>
            <a:off x="914400" y="3408363"/>
            <a:ext cx="5029200" cy="5191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Spectral Doppler Modes</a:t>
            </a:r>
          </a:p>
          <a:p>
            <a:pPr eaLnBrk="1" hangingPunct="1">
              <a:buFontTx/>
              <a:buChar char="•"/>
            </a:pPr>
            <a:r>
              <a:rPr lang="en-US" altLang="en-US">
                <a:latin typeface="Arial" panose="020B0604020202020204" pitchFamily="34" charset="0"/>
              </a:rPr>
              <a:t>Pulsed Wave Doppler</a:t>
            </a:r>
          </a:p>
          <a:p>
            <a:pPr eaLnBrk="1" hangingPunct="1">
              <a:buFontTx/>
              <a:buChar char="•"/>
            </a:pPr>
            <a:r>
              <a:rPr lang="en-US" altLang="en-US">
                <a:latin typeface="Arial" panose="020B0604020202020204" pitchFamily="34" charset="0"/>
              </a:rPr>
              <a:t>Continuous Wave Doppler (with cardiac option)</a:t>
            </a:r>
          </a:p>
          <a:p>
            <a:pPr lvl="1" eaLnBrk="1" hangingPunct="1"/>
            <a:r>
              <a:rPr lang="en-US" altLang="en-US">
                <a:latin typeface="Arial" panose="020B0604020202020204" pitchFamily="34" charset="0"/>
              </a:rPr>
              <a:t>In Pulsed Wave and Continuous Wave Doppler, you select the area of interest by positioning a Doppler cursor within the 2-D image. Pulsed Wave Doppler displays velocities within the range bounded by the Doppler gate on the cursor. Both let you simultaneously display the 2-D image and Doppler spectral information or independently display spectral Doppler information.</a:t>
            </a:r>
          </a:p>
          <a:p>
            <a:pPr eaLnBrk="1" hangingPunct="1">
              <a:buFontTx/>
              <a:buChar char="•"/>
            </a:pPr>
            <a:r>
              <a:rPr lang="en-US" altLang="en-US">
                <a:latin typeface="Arial" panose="020B0604020202020204" pitchFamily="34" charset="0"/>
              </a:rPr>
              <a:t>Auxiliary Continuous Wave Doppler (with cardiac option)</a:t>
            </a:r>
          </a:p>
          <a:p>
            <a:pPr lvl="1" eaLnBrk="1" hangingPunct="1"/>
            <a:r>
              <a:rPr lang="en-US" altLang="en-US">
                <a:latin typeface="Arial" panose="020B0604020202020204" pitchFamily="34" charset="0"/>
              </a:rPr>
              <a:t>Auxiliary Continuous Wave Doppler uses a special auxiliary transducer.  Because of its small size, the auxiliary transducer can access any area requiring documentation of blood flow. You position the auxiliary transducer independently of the transducer you are using for the 2-D image. Auxiliary Continuous Wave Doppler displays only a full-screen spectral display.</a:t>
            </a:r>
          </a:p>
          <a:p>
            <a:pPr eaLnBrk="1" hangingPunct="1">
              <a:buFontTx/>
              <a:buChar char="•"/>
            </a:pPr>
            <a:r>
              <a:rPr lang="en-US" altLang="en-US">
                <a:latin typeface="Arial" panose="020B0604020202020204" pitchFamily="34" charset="0"/>
              </a:rPr>
              <a:t>HPRF (High Pulse Repetition Frequency)</a:t>
            </a:r>
          </a:p>
          <a:p>
            <a:pPr lvl="1" eaLnBrk="1" hangingPunct="1"/>
            <a:r>
              <a:rPr lang="en-US" altLang="en-US">
                <a:latin typeface="Arial" panose="020B0604020202020204" pitchFamily="34" charset="0"/>
              </a:rPr>
              <a:t>High Pulse Repetition Frequency (HPRF) allows increased velocity detection at depth and localization of flow. Use HPRF Pulsed Doppler mode when you want the Doppler velocity scale higher than the system can provide in standard Pulsed Doppler mode at a specific gate depth. HPRF generates multiple sample volumes displayed with smaller secondary gates in addition to the standard gate size of the primary sample volume. Excellent Sensitivity.</a:t>
            </a:r>
          </a:p>
          <a:p>
            <a:pPr eaLnBrk="1" hangingPunct="1"/>
            <a:endParaRPr lang="en-US" altLang="en-US">
              <a:latin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20ED4DC5-712C-48F5-9326-11BFFC5D73F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E104306-EDC3-41D3-A9BE-6F3995C051AA}" type="slidenum">
              <a:rPr lang="en-US" altLang="en-US"/>
              <a:pPr>
                <a:spcBef>
                  <a:spcPct val="0"/>
                </a:spcBef>
              </a:pPr>
              <a:t>45</a:t>
            </a:fld>
            <a:endParaRPr lang="en-US" altLang="en-US"/>
          </a:p>
        </p:txBody>
      </p:sp>
      <p:sp>
        <p:nvSpPr>
          <p:cNvPr id="88067" name="Rectangle 2">
            <a:extLst>
              <a:ext uri="{FF2B5EF4-FFF2-40B4-BE49-F238E27FC236}">
                <a16:creationId xmlns:a16="http://schemas.microsoft.com/office/drawing/2014/main" id="{6960B1AB-CCB4-48AF-9D0A-F94276C89C3A}"/>
              </a:ext>
            </a:extLst>
          </p:cNvPr>
          <p:cNvSpPr>
            <a:spLocks noGrp="1" noRot="1" noChangeAspect="1" noChangeArrowheads="1" noTextEdit="1"/>
          </p:cNvSpPr>
          <p:nvPr>
            <p:ph type="sldImg"/>
          </p:nvPr>
        </p:nvSpPr>
        <p:spPr>
          <a:xfrm>
            <a:off x="2019300" y="619125"/>
            <a:ext cx="3200400" cy="2401888"/>
          </a:xfrm>
          <a:ln/>
        </p:spPr>
      </p:sp>
      <p:sp>
        <p:nvSpPr>
          <p:cNvPr id="88068" name="Rectangle 3">
            <a:extLst>
              <a:ext uri="{FF2B5EF4-FFF2-40B4-BE49-F238E27FC236}">
                <a16:creationId xmlns:a16="http://schemas.microsoft.com/office/drawing/2014/main" id="{EC4D6772-E174-4060-B025-21F1B65CF547}"/>
              </a:ext>
            </a:extLst>
          </p:cNvPr>
          <p:cNvSpPr>
            <a:spLocks noGrp="1" noChangeArrowheads="1"/>
          </p:cNvSpPr>
          <p:nvPr>
            <p:ph type="body" idx="1"/>
          </p:nvPr>
        </p:nvSpPr>
        <p:spPr>
          <a:xfrm>
            <a:off x="914400" y="3408363"/>
            <a:ext cx="5029200" cy="5191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Spectral Doppler Modes</a:t>
            </a:r>
          </a:p>
          <a:p>
            <a:pPr eaLnBrk="1" hangingPunct="1">
              <a:buFontTx/>
              <a:buChar char="•"/>
            </a:pPr>
            <a:r>
              <a:rPr lang="en-US" altLang="en-US">
                <a:latin typeface="Arial" panose="020B0604020202020204" pitchFamily="34" charset="0"/>
              </a:rPr>
              <a:t>Pulsed Wave Doppler</a:t>
            </a:r>
          </a:p>
          <a:p>
            <a:pPr eaLnBrk="1" hangingPunct="1">
              <a:buFontTx/>
              <a:buChar char="•"/>
            </a:pPr>
            <a:r>
              <a:rPr lang="en-US" altLang="en-US">
                <a:latin typeface="Arial" panose="020B0604020202020204" pitchFamily="34" charset="0"/>
              </a:rPr>
              <a:t>Continuous Wave Doppler (with cardiac option)</a:t>
            </a:r>
          </a:p>
          <a:p>
            <a:pPr lvl="1" eaLnBrk="1" hangingPunct="1"/>
            <a:r>
              <a:rPr lang="en-US" altLang="en-US">
                <a:latin typeface="Arial" panose="020B0604020202020204" pitchFamily="34" charset="0"/>
              </a:rPr>
              <a:t>In Pulsed Wave and Continuous Wave Doppler, you select the area of interest by positioning a Doppler cursor within the 2-D image. Pulsed Wave Doppler displays velocities within the range bounded by the Doppler gate on the cursor. Both let you simultaneously display the 2-D image and Doppler spectral information or independently display spectral Doppler information.</a:t>
            </a:r>
          </a:p>
          <a:p>
            <a:pPr eaLnBrk="1" hangingPunct="1">
              <a:buFontTx/>
              <a:buChar char="•"/>
            </a:pPr>
            <a:r>
              <a:rPr lang="en-US" altLang="en-US">
                <a:latin typeface="Arial" panose="020B0604020202020204" pitchFamily="34" charset="0"/>
              </a:rPr>
              <a:t>Auxiliary Continuous Wave Doppler (with cardiac option)</a:t>
            </a:r>
          </a:p>
          <a:p>
            <a:pPr lvl="1" eaLnBrk="1" hangingPunct="1"/>
            <a:r>
              <a:rPr lang="en-US" altLang="en-US">
                <a:latin typeface="Arial" panose="020B0604020202020204" pitchFamily="34" charset="0"/>
              </a:rPr>
              <a:t>Auxiliary Continuous Wave Doppler uses a special auxiliary transducer.  Because of its small size, the auxiliary transducer can access any area requiring documentation of blood flow. You position the auxiliary transducer independently of the transducer you are using for the 2-D image. Auxiliary Continuous Wave Doppler displays only a full-screen spectral display.</a:t>
            </a:r>
          </a:p>
          <a:p>
            <a:pPr eaLnBrk="1" hangingPunct="1">
              <a:buFontTx/>
              <a:buChar char="•"/>
            </a:pPr>
            <a:r>
              <a:rPr lang="en-US" altLang="en-US">
                <a:latin typeface="Arial" panose="020B0604020202020204" pitchFamily="34" charset="0"/>
              </a:rPr>
              <a:t>HPRF (High Pulse Repetition Frequency)</a:t>
            </a:r>
          </a:p>
          <a:p>
            <a:pPr lvl="1" eaLnBrk="1" hangingPunct="1"/>
            <a:r>
              <a:rPr lang="en-US" altLang="en-US">
                <a:latin typeface="Arial" panose="020B0604020202020204" pitchFamily="34" charset="0"/>
              </a:rPr>
              <a:t>High Pulse Repetition Frequency (HPRF) allows increased velocity detection at depth and localization of flow. Use HPRF Pulsed Doppler mode when you want the Doppler velocity scale higher than the system can provide in standard Pulsed Doppler mode at a specific gate depth. HPRF generates multiple sample volumes displayed with smaller secondary gates in addition to the standard gate size of the primary sample volume. Excellent Sensitivity.</a:t>
            </a:r>
          </a:p>
          <a:p>
            <a:pPr eaLnBrk="1" hangingPunct="1"/>
            <a:endParaRPr lang="en-US" altLang="en-US">
              <a:latin typeface="Arial" panose="020B0604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4FD41343-9987-49FB-878E-A9333985048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79F8FFC-EE54-4C82-AC0B-002F67C6BB64}" type="slidenum">
              <a:rPr lang="en-US" altLang="en-US"/>
              <a:pPr>
                <a:spcBef>
                  <a:spcPct val="0"/>
                </a:spcBef>
              </a:pPr>
              <a:t>46</a:t>
            </a:fld>
            <a:endParaRPr lang="en-US" altLang="en-US"/>
          </a:p>
        </p:txBody>
      </p:sp>
      <p:sp>
        <p:nvSpPr>
          <p:cNvPr id="92163" name="Rectangle 2">
            <a:extLst>
              <a:ext uri="{FF2B5EF4-FFF2-40B4-BE49-F238E27FC236}">
                <a16:creationId xmlns:a16="http://schemas.microsoft.com/office/drawing/2014/main" id="{FD649E03-28E7-4EA8-8A1A-A06EFB1CD762}"/>
              </a:ext>
            </a:extLst>
          </p:cNvPr>
          <p:cNvSpPr>
            <a:spLocks noGrp="1" noRot="1" noChangeAspect="1" noChangeArrowheads="1" noTextEdit="1"/>
          </p:cNvSpPr>
          <p:nvPr>
            <p:ph type="sldImg"/>
          </p:nvPr>
        </p:nvSpPr>
        <p:spPr>
          <a:xfrm>
            <a:off x="2019300" y="619125"/>
            <a:ext cx="3200400" cy="2401888"/>
          </a:xfrm>
          <a:ln/>
        </p:spPr>
      </p:sp>
      <p:sp>
        <p:nvSpPr>
          <p:cNvPr id="92164" name="Rectangle 3">
            <a:extLst>
              <a:ext uri="{FF2B5EF4-FFF2-40B4-BE49-F238E27FC236}">
                <a16:creationId xmlns:a16="http://schemas.microsoft.com/office/drawing/2014/main" id="{9E00733A-AC53-418E-B9D4-6D6B66C39A62}"/>
              </a:ext>
            </a:extLst>
          </p:cNvPr>
          <p:cNvSpPr>
            <a:spLocks noGrp="1" noChangeArrowheads="1"/>
          </p:cNvSpPr>
          <p:nvPr>
            <p:ph type="body" idx="1"/>
          </p:nvPr>
        </p:nvSpPr>
        <p:spPr>
          <a:xfrm>
            <a:off x="914400" y="3408363"/>
            <a:ext cx="5029200" cy="5191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Spectral Doppler Modes</a:t>
            </a:r>
          </a:p>
          <a:p>
            <a:pPr eaLnBrk="1" hangingPunct="1">
              <a:buFontTx/>
              <a:buChar char="•"/>
            </a:pPr>
            <a:r>
              <a:rPr lang="en-US" altLang="en-US">
                <a:latin typeface="Arial" panose="020B0604020202020204" pitchFamily="34" charset="0"/>
              </a:rPr>
              <a:t>Pulsed Wave Doppler</a:t>
            </a:r>
          </a:p>
          <a:p>
            <a:pPr eaLnBrk="1" hangingPunct="1">
              <a:buFontTx/>
              <a:buChar char="•"/>
            </a:pPr>
            <a:r>
              <a:rPr lang="en-US" altLang="en-US">
                <a:latin typeface="Arial" panose="020B0604020202020204" pitchFamily="34" charset="0"/>
              </a:rPr>
              <a:t>Continuous Wave Doppler (with cardiac option)</a:t>
            </a:r>
          </a:p>
          <a:p>
            <a:pPr lvl="1" eaLnBrk="1" hangingPunct="1"/>
            <a:r>
              <a:rPr lang="en-US" altLang="en-US">
                <a:latin typeface="Arial" panose="020B0604020202020204" pitchFamily="34" charset="0"/>
              </a:rPr>
              <a:t>In Pulsed Wave and Continuous Wave Doppler, you select the area of interest by positioning a Doppler cursor within the 2-D image. Pulsed Wave Doppler displays velocities within the range bounded by the Doppler gate on the cursor. Both let you simultaneously display the 2-D image and Doppler spectral information or independently display spectral Doppler information.</a:t>
            </a:r>
          </a:p>
          <a:p>
            <a:pPr eaLnBrk="1" hangingPunct="1">
              <a:buFontTx/>
              <a:buChar char="•"/>
            </a:pPr>
            <a:r>
              <a:rPr lang="en-US" altLang="en-US">
                <a:latin typeface="Arial" panose="020B0604020202020204" pitchFamily="34" charset="0"/>
              </a:rPr>
              <a:t>Auxiliary Continuous Wave Doppler (with cardiac option)</a:t>
            </a:r>
          </a:p>
          <a:p>
            <a:pPr lvl="1" eaLnBrk="1" hangingPunct="1"/>
            <a:r>
              <a:rPr lang="en-US" altLang="en-US">
                <a:latin typeface="Arial" panose="020B0604020202020204" pitchFamily="34" charset="0"/>
              </a:rPr>
              <a:t>Auxiliary Continuous Wave Doppler uses a special auxiliary transducer.  Because of its small size, the auxiliary transducer can access any area requiring documentation of blood flow. You position the auxiliary transducer independently of the transducer you are using for the 2-D image. Auxiliary Continuous Wave Doppler displays only a full-screen spectral display.</a:t>
            </a:r>
          </a:p>
          <a:p>
            <a:pPr eaLnBrk="1" hangingPunct="1">
              <a:buFontTx/>
              <a:buChar char="•"/>
            </a:pPr>
            <a:r>
              <a:rPr lang="en-US" altLang="en-US">
                <a:latin typeface="Arial" panose="020B0604020202020204" pitchFamily="34" charset="0"/>
              </a:rPr>
              <a:t>HPRF (High Pulse Repetition Frequency)</a:t>
            </a:r>
          </a:p>
          <a:p>
            <a:pPr lvl="1" eaLnBrk="1" hangingPunct="1"/>
            <a:r>
              <a:rPr lang="en-US" altLang="en-US">
                <a:latin typeface="Arial" panose="020B0604020202020204" pitchFamily="34" charset="0"/>
              </a:rPr>
              <a:t>High Pulse Repetition Frequency (HPRF) allows increased velocity detection at depth and localization of flow. Use HPRF Pulsed Doppler mode when you want the Doppler velocity scale higher than the system can provide in standard Pulsed Doppler mode at a specific gate depth. HPRF generates multiple sample volumes displayed with smaller secondary gates in addition to the standard gate size of the primary sample volume. Excellent Sensitivity.</a:t>
            </a:r>
          </a:p>
          <a:p>
            <a:pPr eaLnBrk="1" hangingPunct="1"/>
            <a:endParaRPr lang="en-US" altLang="en-US">
              <a:latin typeface="Arial" panose="020B060402020202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94F59A40-1547-42D4-A0CF-C15CEC9176E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0FD6A31F-8290-4AC2-9880-B4EF8EBF95A9}" type="slidenum">
              <a:rPr lang="en-US" altLang="en-US"/>
              <a:pPr>
                <a:spcBef>
                  <a:spcPct val="0"/>
                </a:spcBef>
              </a:pPr>
              <a:t>47</a:t>
            </a:fld>
            <a:endParaRPr lang="en-US" altLang="en-US"/>
          </a:p>
        </p:txBody>
      </p:sp>
      <p:sp>
        <p:nvSpPr>
          <p:cNvPr id="94211" name="Rectangle 2">
            <a:extLst>
              <a:ext uri="{FF2B5EF4-FFF2-40B4-BE49-F238E27FC236}">
                <a16:creationId xmlns:a16="http://schemas.microsoft.com/office/drawing/2014/main" id="{909C99CA-43FD-4957-8836-B1CF1AD4F775}"/>
              </a:ext>
            </a:extLst>
          </p:cNvPr>
          <p:cNvSpPr>
            <a:spLocks noGrp="1" noRot="1" noChangeAspect="1" noChangeArrowheads="1" noTextEdit="1"/>
          </p:cNvSpPr>
          <p:nvPr>
            <p:ph type="sldImg"/>
          </p:nvPr>
        </p:nvSpPr>
        <p:spPr>
          <a:xfrm>
            <a:off x="2019300" y="619125"/>
            <a:ext cx="3200400" cy="2401888"/>
          </a:xfrm>
          <a:ln/>
        </p:spPr>
      </p:sp>
      <p:sp>
        <p:nvSpPr>
          <p:cNvPr id="94212" name="Rectangle 3">
            <a:extLst>
              <a:ext uri="{FF2B5EF4-FFF2-40B4-BE49-F238E27FC236}">
                <a16:creationId xmlns:a16="http://schemas.microsoft.com/office/drawing/2014/main" id="{B63AEB6E-D772-4351-A0D0-D7A75F6C3666}"/>
              </a:ext>
            </a:extLst>
          </p:cNvPr>
          <p:cNvSpPr>
            <a:spLocks noGrp="1" noChangeArrowheads="1"/>
          </p:cNvSpPr>
          <p:nvPr>
            <p:ph type="body" idx="1"/>
          </p:nvPr>
        </p:nvSpPr>
        <p:spPr>
          <a:xfrm>
            <a:off x="914400" y="3408363"/>
            <a:ext cx="5029200" cy="5191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Spectral Doppler Modes</a:t>
            </a:r>
          </a:p>
          <a:p>
            <a:pPr eaLnBrk="1" hangingPunct="1">
              <a:buFontTx/>
              <a:buChar char="•"/>
            </a:pPr>
            <a:r>
              <a:rPr lang="en-US" altLang="en-US">
                <a:latin typeface="Arial" panose="020B0604020202020204" pitchFamily="34" charset="0"/>
              </a:rPr>
              <a:t>Pulsed Wave Doppler</a:t>
            </a:r>
          </a:p>
          <a:p>
            <a:pPr eaLnBrk="1" hangingPunct="1">
              <a:buFontTx/>
              <a:buChar char="•"/>
            </a:pPr>
            <a:r>
              <a:rPr lang="en-US" altLang="en-US">
                <a:latin typeface="Arial" panose="020B0604020202020204" pitchFamily="34" charset="0"/>
              </a:rPr>
              <a:t>Continuous Wave Doppler (with cardiac option)</a:t>
            </a:r>
          </a:p>
          <a:p>
            <a:pPr lvl="1" eaLnBrk="1" hangingPunct="1"/>
            <a:r>
              <a:rPr lang="en-US" altLang="en-US">
                <a:latin typeface="Arial" panose="020B0604020202020204" pitchFamily="34" charset="0"/>
              </a:rPr>
              <a:t>In Pulsed Wave and Continuous Wave Doppler, you select the area of interest by positioning a Doppler cursor within the 2-D image. Pulsed Wave Doppler displays velocities within the range bounded by the Doppler gate on the cursor. Both let you simultaneously display the 2-D image and Doppler spectral information or independently display spectral Doppler information.</a:t>
            </a:r>
          </a:p>
          <a:p>
            <a:pPr eaLnBrk="1" hangingPunct="1">
              <a:buFontTx/>
              <a:buChar char="•"/>
            </a:pPr>
            <a:r>
              <a:rPr lang="en-US" altLang="en-US">
                <a:latin typeface="Arial" panose="020B0604020202020204" pitchFamily="34" charset="0"/>
              </a:rPr>
              <a:t>Auxiliary Continuous Wave Doppler (with cardiac option)</a:t>
            </a:r>
          </a:p>
          <a:p>
            <a:pPr lvl="1" eaLnBrk="1" hangingPunct="1"/>
            <a:r>
              <a:rPr lang="en-US" altLang="en-US">
                <a:latin typeface="Arial" panose="020B0604020202020204" pitchFamily="34" charset="0"/>
              </a:rPr>
              <a:t>Auxiliary Continuous Wave Doppler uses a special auxiliary transducer.  Because of its small size, the auxiliary transducer can access any area requiring documentation of blood flow. You position the auxiliary transducer independently of the transducer you are using for the 2-D image. Auxiliary Continuous Wave Doppler displays only a full-screen spectral display.</a:t>
            </a:r>
          </a:p>
          <a:p>
            <a:pPr eaLnBrk="1" hangingPunct="1">
              <a:buFontTx/>
              <a:buChar char="•"/>
            </a:pPr>
            <a:r>
              <a:rPr lang="en-US" altLang="en-US">
                <a:latin typeface="Arial" panose="020B0604020202020204" pitchFamily="34" charset="0"/>
              </a:rPr>
              <a:t>HPRF (High Pulse Repetition Frequency)</a:t>
            </a:r>
          </a:p>
          <a:p>
            <a:pPr lvl="1" eaLnBrk="1" hangingPunct="1"/>
            <a:r>
              <a:rPr lang="en-US" altLang="en-US">
                <a:latin typeface="Arial" panose="020B0604020202020204" pitchFamily="34" charset="0"/>
              </a:rPr>
              <a:t>High Pulse Repetition Frequency (HPRF) allows increased velocity detection at depth and localization of flow. Use HPRF Pulsed Doppler mode when you want the Doppler velocity scale higher than the system can provide in standard Pulsed Doppler mode at a specific gate depth. HPRF generates multiple sample volumes displayed with smaller secondary gates in addition to the standard gate size of the primary sample volume. Excellent Sensitivity.</a:t>
            </a:r>
          </a:p>
          <a:p>
            <a:pPr eaLnBrk="1" hangingPunct="1"/>
            <a:endParaRPr lang="en-US" altLang="en-US">
              <a:latin typeface="Arial" panose="020B060402020202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87F83AEB-DB87-49C2-89A1-5F28BCB7010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F167AD2-6B68-489D-97C1-69821C428DA3}" type="slidenum">
              <a:rPr lang="en-US" altLang="en-US"/>
              <a:pPr>
                <a:spcBef>
                  <a:spcPct val="0"/>
                </a:spcBef>
              </a:pPr>
              <a:t>48</a:t>
            </a:fld>
            <a:endParaRPr lang="en-US" altLang="en-US"/>
          </a:p>
        </p:txBody>
      </p:sp>
      <p:sp>
        <p:nvSpPr>
          <p:cNvPr id="96259" name="Rectangle 2">
            <a:extLst>
              <a:ext uri="{FF2B5EF4-FFF2-40B4-BE49-F238E27FC236}">
                <a16:creationId xmlns:a16="http://schemas.microsoft.com/office/drawing/2014/main" id="{E88F242C-8190-4956-AA54-82D1ABF1125A}"/>
              </a:ext>
            </a:extLst>
          </p:cNvPr>
          <p:cNvSpPr>
            <a:spLocks noGrp="1" noRot="1" noChangeAspect="1" noChangeArrowheads="1" noTextEdit="1"/>
          </p:cNvSpPr>
          <p:nvPr>
            <p:ph type="sldImg"/>
          </p:nvPr>
        </p:nvSpPr>
        <p:spPr>
          <a:xfrm>
            <a:off x="2019300" y="619125"/>
            <a:ext cx="3200400" cy="2401888"/>
          </a:xfrm>
          <a:ln/>
        </p:spPr>
      </p:sp>
      <p:sp>
        <p:nvSpPr>
          <p:cNvPr id="96260" name="Rectangle 3">
            <a:extLst>
              <a:ext uri="{FF2B5EF4-FFF2-40B4-BE49-F238E27FC236}">
                <a16:creationId xmlns:a16="http://schemas.microsoft.com/office/drawing/2014/main" id="{34A442C7-A8EC-4A6F-B8BB-62FE991E1F52}"/>
              </a:ext>
            </a:extLst>
          </p:cNvPr>
          <p:cNvSpPr>
            <a:spLocks noGrp="1" noChangeArrowheads="1"/>
          </p:cNvSpPr>
          <p:nvPr>
            <p:ph type="body" idx="1"/>
          </p:nvPr>
        </p:nvSpPr>
        <p:spPr>
          <a:xfrm>
            <a:off x="914400" y="3408363"/>
            <a:ext cx="5029200" cy="5191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Spectral Doppler Modes</a:t>
            </a:r>
          </a:p>
          <a:p>
            <a:pPr eaLnBrk="1" hangingPunct="1">
              <a:buFontTx/>
              <a:buChar char="•"/>
            </a:pPr>
            <a:r>
              <a:rPr lang="en-US" altLang="en-US">
                <a:latin typeface="Arial" panose="020B0604020202020204" pitchFamily="34" charset="0"/>
              </a:rPr>
              <a:t>Pulsed Wave Doppler</a:t>
            </a:r>
          </a:p>
          <a:p>
            <a:pPr eaLnBrk="1" hangingPunct="1">
              <a:buFontTx/>
              <a:buChar char="•"/>
            </a:pPr>
            <a:r>
              <a:rPr lang="en-US" altLang="en-US">
                <a:latin typeface="Arial" panose="020B0604020202020204" pitchFamily="34" charset="0"/>
              </a:rPr>
              <a:t>Continuous Wave Doppler (with cardiac option)</a:t>
            </a:r>
          </a:p>
          <a:p>
            <a:pPr lvl="1" eaLnBrk="1" hangingPunct="1"/>
            <a:r>
              <a:rPr lang="en-US" altLang="en-US">
                <a:latin typeface="Arial" panose="020B0604020202020204" pitchFamily="34" charset="0"/>
              </a:rPr>
              <a:t>In Pulsed Wave and Continuous Wave Doppler, you select the area of interest by positioning a Doppler cursor within the 2-D image. Pulsed Wave Doppler displays velocities within the range bounded by the Doppler gate on the cursor. Both let you simultaneously display the 2-D image and Doppler spectral information or independently display spectral Doppler information.</a:t>
            </a:r>
          </a:p>
          <a:p>
            <a:pPr eaLnBrk="1" hangingPunct="1">
              <a:buFontTx/>
              <a:buChar char="•"/>
            </a:pPr>
            <a:r>
              <a:rPr lang="en-US" altLang="en-US">
                <a:latin typeface="Arial" panose="020B0604020202020204" pitchFamily="34" charset="0"/>
              </a:rPr>
              <a:t>Auxiliary Continuous Wave Doppler (with cardiac option)</a:t>
            </a:r>
          </a:p>
          <a:p>
            <a:pPr lvl="1" eaLnBrk="1" hangingPunct="1"/>
            <a:r>
              <a:rPr lang="en-US" altLang="en-US">
                <a:latin typeface="Arial" panose="020B0604020202020204" pitchFamily="34" charset="0"/>
              </a:rPr>
              <a:t>Auxiliary Continuous Wave Doppler uses a special auxiliary transducer.  Because of its small size, the auxiliary transducer can access any area requiring documentation of blood flow. You position the auxiliary transducer independently of the transducer you are using for the 2-D image. Auxiliary Continuous Wave Doppler displays only a full-screen spectral display.</a:t>
            </a:r>
          </a:p>
          <a:p>
            <a:pPr eaLnBrk="1" hangingPunct="1">
              <a:buFontTx/>
              <a:buChar char="•"/>
            </a:pPr>
            <a:r>
              <a:rPr lang="en-US" altLang="en-US">
                <a:latin typeface="Arial" panose="020B0604020202020204" pitchFamily="34" charset="0"/>
              </a:rPr>
              <a:t>HPRF (High Pulse Repetition Frequency)</a:t>
            </a:r>
          </a:p>
          <a:p>
            <a:pPr lvl="1" eaLnBrk="1" hangingPunct="1"/>
            <a:r>
              <a:rPr lang="en-US" altLang="en-US">
                <a:latin typeface="Arial" panose="020B0604020202020204" pitchFamily="34" charset="0"/>
              </a:rPr>
              <a:t>High Pulse Repetition Frequency (HPRF) allows increased velocity detection at depth and localization of flow. Use HPRF Pulsed Doppler mode when you want the Doppler velocity scale higher than the system can provide in standard Pulsed Doppler mode at a specific gate depth. HPRF generates multiple sample volumes displayed with smaller secondary gates in addition to the standard gate size of the primary sample volume. Excellent Sensitivity.</a:t>
            </a:r>
          </a:p>
          <a:p>
            <a:pPr eaLnBrk="1" hangingPunct="1"/>
            <a:endParaRPr lang="en-US" altLang="en-US">
              <a:latin typeface="Arial" panose="020B060402020202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65BD3852-8432-43F0-B202-0BDFB8AD065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C47BADC-6ECB-4B44-A7A4-EC212434A06F}" type="slidenum">
              <a:rPr lang="en-US" altLang="en-US"/>
              <a:pPr>
                <a:spcBef>
                  <a:spcPct val="0"/>
                </a:spcBef>
              </a:pPr>
              <a:t>49</a:t>
            </a:fld>
            <a:endParaRPr lang="en-US" altLang="en-US"/>
          </a:p>
        </p:txBody>
      </p:sp>
      <p:sp>
        <p:nvSpPr>
          <p:cNvPr id="98307" name="Rectangle 2">
            <a:extLst>
              <a:ext uri="{FF2B5EF4-FFF2-40B4-BE49-F238E27FC236}">
                <a16:creationId xmlns:a16="http://schemas.microsoft.com/office/drawing/2014/main" id="{270BD40A-95FE-4EB6-AECB-85597314CED8}"/>
              </a:ext>
            </a:extLst>
          </p:cNvPr>
          <p:cNvSpPr>
            <a:spLocks noGrp="1" noRot="1" noChangeAspect="1" noChangeArrowheads="1" noTextEdit="1"/>
          </p:cNvSpPr>
          <p:nvPr>
            <p:ph type="sldImg"/>
          </p:nvPr>
        </p:nvSpPr>
        <p:spPr>
          <a:xfrm>
            <a:off x="2019300" y="619125"/>
            <a:ext cx="3200400" cy="2401888"/>
          </a:xfrm>
          <a:ln/>
        </p:spPr>
      </p:sp>
      <p:sp>
        <p:nvSpPr>
          <p:cNvPr id="98308" name="Rectangle 3">
            <a:extLst>
              <a:ext uri="{FF2B5EF4-FFF2-40B4-BE49-F238E27FC236}">
                <a16:creationId xmlns:a16="http://schemas.microsoft.com/office/drawing/2014/main" id="{F1F07A01-164D-4BD5-9137-ED3C61E91C71}"/>
              </a:ext>
            </a:extLst>
          </p:cNvPr>
          <p:cNvSpPr>
            <a:spLocks noGrp="1" noChangeArrowheads="1"/>
          </p:cNvSpPr>
          <p:nvPr>
            <p:ph type="body" idx="1"/>
          </p:nvPr>
        </p:nvSpPr>
        <p:spPr>
          <a:xfrm>
            <a:off x="914400" y="3408363"/>
            <a:ext cx="5029200" cy="5191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Spectral Doppler Modes</a:t>
            </a:r>
          </a:p>
          <a:p>
            <a:pPr eaLnBrk="1" hangingPunct="1">
              <a:buFontTx/>
              <a:buChar char="•"/>
            </a:pPr>
            <a:r>
              <a:rPr lang="en-US" altLang="en-US">
                <a:latin typeface="Arial" panose="020B0604020202020204" pitchFamily="34" charset="0"/>
              </a:rPr>
              <a:t>Pulsed Wave Doppler</a:t>
            </a:r>
          </a:p>
          <a:p>
            <a:pPr eaLnBrk="1" hangingPunct="1">
              <a:buFontTx/>
              <a:buChar char="•"/>
            </a:pPr>
            <a:r>
              <a:rPr lang="en-US" altLang="en-US">
                <a:latin typeface="Arial" panose="020B0604020202020204" pitchFamily="34" charset="0"/>
              </a:rPr>
              <a:t>Continuous Wave Doppler (with cardiac option)</a:t>
            </a:r>
          </a:p>
          <a:p>
            <a:pPr lvl="1" eaLnBrk="1" hangingPunct="1"/>
            <a:r>
              <a:rPr lang="en-US" altLang="en-US">
                <a:latin typeface="Arial" panose="020B0604020202020204" pitchFamily="34" charset="0"/>
              </a:rPr>
              <a:t>In Pulsed Wave and Continuous Wave Doppler, you select the area of interest by positioning a Doppler cursor within the 2-D image. Pulsed Wave Doppler displays velocities within the range bounded by the Doppler gate on the cursor. Both let you simultaneously display the 2-D image and Doppler spectral information or independently display spectral Doppler information.</a:t>
            </a:r>
          </a:p>
          <a:p>
            <a:pPr eaLnBrk="1" hangingPunct="1">
              <a:buFontTx/>
              <a:buChar char="•"/>
            </a:pPr>
            <a:r>
              <a:rPr lang="en-US" altLang="en-US">
                <a:latin typeface="Arial" panose="020B0604020202020204" pitchFamily="34" charset="0"/>
              </a:rPr>
              <a:t>Auxiliary Continuous Wave Doppler (with cardiac option)</a:t>
            </a:r>
          </a:p>
          <a:p>
            <a:pPr lvl="1" eaLnBrk="1" hangingPunct="1"/>
            <a:r>
              <a:rPr lang="en-US" altLang="en-US">
                <a:latin typeface="Arial" panose="020B0604020202020204" pitchFamily="34" charset="0"/>
              </a:rPr>
              <a:t>Auxiliary Continuous Wave Doppler uses a special auxiliary transducer.  Because of its small size, the auxiliary transducer can access any area requiring documentation of blood flow. You position the auxiliary transducer independently of the transducer you are using for the 2-D image. Auxiliary Continuous Wave Doppler displays only a full-screen spectral display.</a:t>
            </a:r>
          </a:p>
          <a:p>
            <a:pPr eaLnBrk="1" hangingPunct="1">
              <a:buFontTx/>
              <a:buChar char="•"/>
            </a:pPr>
            <a:r>
              <a:rPr lang="en-US" altLang="en-US">
                <a:latin typeface="Arial" panose="020B0604020202020204" pitchFamily="34" charset="0"/>
              </a:rPr>
              <a:t>HPRF (High Pulse Repetition Frequency)</a:t>
            </a:r>
          </a:p>
          <a:p>
            <a:pPr lvl="1" eaLnBrk="1" hangingPunct="1"/>
            <a:r>
              <a:rPr lang="en-US" altLang="en-US">
                <a:latin typeface="Arial" panose="020B0604020202020204" pitchFamily="34" charset="0"/>
              </a:rPr>
              <a:t>High Pulse Repetition Frequency (HPRF) allows increased velocity detection at depth and localization of flow. Use HPRF Pulsed Doppler mode when you want the Doppler velocity scale higher than the system can provide in standard Pulsed Doppler mode at a specific gate depth. HPRF generates multiple sample volumes displayed with smaller secondary gates in addition to the standard gate size of the primary sample volume. Excellent Sensitivity.</a:t>
            </a:r>
          </a:p>
          <a:p>
            <a:pPr eaLnBrk="1" hangingPunct="1"/>
            <a:endParaRPr lang="en-US" altLang="en-US">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C7C9BC3C-D3CA-4EA7-ABCD-60D09B82BDC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227C363-91D1-4808-A086-F3401105D00C}" type="slidenum">
              <a:rPr lang="en-US" altLang="en-US"/>
              <a:pPr>
                <a:spcBef>
                  <a:spcPct val="0"/>
                </a:spcBef>
              </a:pPr>
              <a:t>10</a:t>
            </a:fld>
            <a:endParaRPr lang="en-US" altLang="en-US"/>
          </a:p>
        </p:txBody>
      </p:sp>
      <p:sp>
        <p:nvSpPr>
          <p:cNvPr id="24579" name="Rectangle 2">
            <a:extLst>
              <a:ext uri="{FF2B5EF4-FFF2-40B4-BE49-F238E27FC236}">
                <a16:creationId xmlns:a16="http://schemas.microsoft.com/office/drawing/2014/main" id="{9EEEE5B1-F087-4E3E-9CAE-4F0288FA5C7D}"/>
              </a:ext>
            </a:extLst>
          </p:cNvPr>
          <p:cNvSpPr>
            <a:spLocks noGrp="1" noRot="1" noChangeAspect="1" noChangeArrowheads="1" noTextEdit="1"/>
          </p:cNvSpPr>
          <p:nvPr>
            <p:ph type="sldImg"/>
          </p:nvPr>
        </p:nvSpPr>
        <p:spPr>
          <a:xfrm>
            <a:off x="2019300" y="619125"/>
            <a:ext cx="3200400" cy="2401888"/>
          </a:xfrm>
          <a:ln/>
        </p:spPr>
      </p:sp>
      <p:sp>
        <p:nvSpPr>
          <p:cNvPr id="24580" name="Rectangle 3">
            <a:extLst>
              <a:ext uri="{FF2B5EF4-FFF2-40B4-BE49-F238E27FC236}">
                <a16:creationId xmlns:a16="http://schemas.microsoft.com/office/drawing/2014/main" id="{93394443-E063-43FF-853C-5CCCB5A32A87}"/>
              </a:ext>
            </a:extLst>
          </p:cNvPr>
          <p:cNvSpPr>
            <a:spLocks noGrp="1" noChangeArrowheads="1"/>
          </p:cNvSpPr>
          <p:nvPr>
            <p:ph type="body" idx="1"/>
          </p:nvPr>
        </p:nvSpPr>
        <p:spPr>
          <a:xfrm>
            <a:off x="914400" y="3408363"/>
            <a:ext cx="5029200" cy="5191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The Cosine Relationship</a:t>
            </a:r>
          </a:p>
          <a:p>
            <a:pPr lvl="1" eaLnBrk="1" hangingPunct="1"/>
            <a:endParaRPr lang="en-US" altLang="en-US">
              <a:latin typeface="Arial" panose="020B0604020202020204" pitchFamily="34" charset="0"/>
            </a:endParaRPr>
          </a:p>
          <a:p>
            <a:pPr lvl="1" eaLnBrk="1" hangingPunct="1"/>
            <a:r>
              <a:rPr lang="en-US" altLang="en-US">
                <a:latin typeface="Arial" panose="020B0604020202020204" pitchFamily="34" charset="0"/>
              </a:rPr>
              <a:t>COS </a:t>
            </a:r>
            <a:r>
              <a:rPr lang="en-US" altLang="en-US">
                <a:latin typeface="Symbol" panose="05050102010706020507" pitchFamily="18" charset="2"/>
              </a:rPr>
              <a:t>q</a:t>
            </a:r>
          </a:p>
          <a:p>
            <a:pPr lvl="1" eaLnBrk="1" hangingPunct="1"/>
            <a:r>
              <a:rPr lang="en-US" altLang="en-US">
                <a:latin typeface="Arial" panose="020B0604020202020204" pitchFamily="34" charset="0"/>
              </a:rPr>
              <a:t> -Beam parallel to flow</a:t>
            </a:r>
          </a:p>
          <a:p>
            <a:pPr lvl="1" eaLnBrk="1" hangingPunct="1"/>
            <a:r>
              <a:rPr lang="en-US" altLang="en-US">
                <a:latin typeface="Arial" panose="020B0604020202020204" pitchFamily="34" charset="0"/>
              </a:rPr>
              <a:t>-COS 0° = 1, optimum sensitivity</a:t>
            </a:r>
          </a:p>
          <a:p>
            <a:pPr lvl="1" eaLnBrk="1" hangingPunct="1"/>
            <a:r>
              <a:rPr lang="en-US" altLang="en-US">
                <a:latin typeface="Arial" panose="020B0604020202020204" pitchFamily="34" charset="0"/>
              </a:rPr>
              <a:t>-Beam perpendicular to flow</a:t>
            </a:r>
          </a:p>
          <a:p>
            <a:pPr lvl="1" eaLnBrk="1" hangingPunct="1"/>
            <a:r>
              <a:rPr lang="en-US" altLang="en-US">
                <a:latin typeface="Arial" panose="020B0604020202020204" pitchFamily="34" charset="0"/>
              </a:rPr>
              <a:t>-COS 90° = 0, no sensitivity</a:t>
            </a:r>
          </a:p>
          <a:p>
            <a:pPr lvl="1" eaLnBrk="1" hangingPunct="1"/>
            <a:r>
              <a:rPr lang="en-US" altLang="en-US">
                <a:latin typeface="Arial" panose="020B0604020202020204" pitchFamily="34" charset="0"/>
              </a:rPr>
              <a:t>[Review:  Define cosine and its importance in Doppler.]</a:t>
            </a:r>
          </a:p>
          <a:p>
            <a:pPr lvl="1" eaLnBrk="1" hangingPunct="1"/>
            <a:r>
              <a:rPr lang="en-US" altLang="en-US">
                <a:latin typeface="Arial" panose="020B0604020202020204" pitchFamily="34" charset="0"/>
              </a:rPr>
              <a:t>[Example]</a:t>
            </a:r>
          </a:p>
          <a:p>
            <a:pPr lvl="1" eaLnBrk="1" hangingPunct="1"/>
            <a:r>
              <a:rPr lang="en-US" altLang="en-US">
                <a:latin typeface="Arial" panose="020B0604020202020204" pitchFamily="34" charset="0"/>
              </a:rPr>
              <a:t>If sound beam was propagated at the same angle as the blood flow, the COS</a:t>
            </a:r>
            <a:r>
              <a:rPr lang="en-US" altLang="en-US">
                <a:latin typeface="Symbol" panose="05050102010706020507" pitchFamily="18" charset="2"/>
              </a:rPr>
              <a:t>q</a:t>
            </a:r>
            <a:r>
              <a:rPr lang="en-US" altLang="en-US">
                <a:latin typeface="Arial" panose="020B0604020202020204" pitchFamily="34" charset="0"/>
              </a:rPr>
              <a:t> would be 1 and there would be maximum velocity sensitivity. If the sound beam-to-blood flow angle is between a 1 and 89 degree angle, the detected Doppler frequency shift is reduced according to the cos</a:t>
            </a:r>
            <a:r>
              <a:rPr lang="en-US" altLang="en-US">
                <a:latin typeface="Symbol" panose="05050102010706020507" pitchFamily="18" charset="2"/>
              </a:rPr>
              <a:t>q</a:t>
            </a:r>
            <a:r>
              <a:rPr lang="en-US" altLang="en-US">
                <a:latin typeface="Arial" panose="020B0604020202020204" pitchFamily="34" charset="0"/>
              </a:rPr>
              <a:t> term. If the beam is perpendicular, or 90 degrees to the flow, the cos</a:t>
            </a:r>
            <a:r>
              <a:rPr lang="en-US" altLang="en-US">
                <a:latin typeface="Symbol" panose="05050102010706020507" pitchFamily="18" charset="2"/>
              </a:rPr>
              <a:t>q</a:t>
            </a:r>
            <a:r>
              <a:rPr lang="en-US" altLang="en-US">
                <a:latin typeface="Arial" panose="020B0604020202020204" pitchFamily="34" charset="0"/>
              </a:rPr>
              <a:t>is 0 and there will be no detected Doppler shift. This demonstrates how important it is to have a good Doppler angle to the blood flow.</a:t>
            </a:r>
          </a:p>
          <a:p>
            <a:pPr lvl="1" eaLnBrk="1" hangingPunct="1"/>
            <a:r>
              <a:rPr lang="en-US" altLang="en-US">
                <a:latin typeface="Arial" panose="020B0604020202020204" pitchFamily="34" charset="0"/>
              </a:rPr>
              <a:t>Note: When a sonographer wishes to identify the presence of flow, this interdependence of flow and the cosine is unimportant (as long as the incident angle is something other than 90</a:t>
            </a:r>
            <a:r>
              <a:rPr lang="en-US" altLang="en-US">
                <a:latin typeface="Symbol" panose="05050102010706020507" pitchFamily="18" charset="2"/>
              </a:rPr>
              <a:t> </a:t>
            </a:r>
            <a:r>
              <a:rPr lang="en-US" altLang="en-US">
                <a:latin typeface="Arial" panose="020B0604020202020204" pitchFamily="34" charset="0"/>
              </a:rPr>
              <a:t>degrees).</a:t>
            </a:r>
          </a:p>
          <a:p>
            <a:pPr eaLnBrk="1" hangingPunct="1"/>
            <a:endParaRPr lang="en-US" altLang="en-US">
              <a:latin typeface="Arial" panose="020B060402020202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B638FD10-F98F-4210-802B-262D7982E6F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8EB5BAF-7474-4100-83D3-CA0D6E2982F1}" type="slidenum">
              <a:rPr lang="en-US" altLang="en-US"/>
              <a:pPr>
                <a:spcBef>
                  <a:spcPct val="0"/>
                </a:spcBef>
              </a:pPr>
              <a:t>52</a:t>
            </a:fld>
            <a:endParaRPr lang="en-US" altLang="en-US"/>
          </a:p>
        </p:txBody>
      </p:sp>
      <p:sp>
        <p:nvSpPr>
          <p:cNvPr id="106499" name="Rectangle 2">
            <a:extLst>
              <a:ext uri="{FF2B5EF4-FFF2-40B4-BE49-F238E27FC236}">
                <a16:creationId xmlns:a16="http://schemas.microsoft.com/office/drawing/2014/main" id="{4C4FC3AD-8FA7-4562-972D-3C65D44CD392}"/>
              </a:ext>
            </a:extLst>
          </p:cNvPr>
          <p:cNvSpPr>
            <a:spLocks noGrp="1" noRot="1" noChangeAspect="1" noChangeArrowheads="1" noTextEdit="1"/>
          </p:cNvSpPr>
          <p:nvPr>
            <p:ph type="sldImg"/>
          </p:nvPr>
        </p:nvSpPr>
        <p:spPr>
          <a:xfrm>
            <a:off x="2019300" y="619125"/>
            <a:ext cx="3200400" cy="2401888"/>
          </a:xfrm>
          <a:ln/>
        </p:spPr>
      </p:sp>
      <p:sp>
        <p:nvSpPr>
          <p:cNvPr id="106500" name="Rectangle 3">
            <a:extLst>
              <a:ext uri="{FF2B5EF4-FFF2-40B4-BE49-F238E27FC236}">
                <a16:creationId xmlns:a16="http://schemas.microsoft.com/office/drawing/2014/main" id="{3BA467A8-E42D-42E3-83B1-B34881BA64EB}"/>
              </a:ext>
            </a:extLst>
          </p:cNvPr>
          <p:cNvSpPr>
            <a:spLocks noGrp="1" noChangeArrowheads="1"/>
          </p:cNvSpPr>
          <p:nvPr>
            <p:ph type="body" idx="1"/>
          </p:nvPr>
        </p:nvSpPr>
        <p:spPr>
          <a:xfrm>
            <a:off x="914400" y="3408363"/>
            <a:ext cx="5029200" cy="5191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Spectral Doppler Modes</a:t>
            </a:r>
          </a:p>
          <a:p>
            <a:pPr eaLnBrk="1" hangingPunct="1">
              <a:buFontTx/>
              <a:buChar char="•"/>
            </a:pPr>
            <a:r>
              <a:rPr lang="en-US" altLang="en-US">
                <a:latin typeface="Arial" panose="020B0604020202020204" pitchFamily="34" charset="0"/>
              </a:rPr>
              <a:t>Pulsed Wave Doppler</a:t>
            </a:r>
          </a:p>
          <a:p>
            <a:pPr eaLnBrk="1" hangingPunct="1">
              <a:buFontTx/>
              <a:buChar char="•"/>
            </a:pPr>
            <a:r>
              <a:rPr lang="en-US" altLang="en-US">
                <a:latin typeface="Arial" panose="020B0604020202020204" pitchFamily="34" charset="0"/>
              </a:rPr>
              <a:t>Continuous Wave Doppler (with cardiac option)</a:t>
            </a:r>
          </a:p>
          <a:p>
            <a:pPr lvl="1" eaLnBrk="1" hangingPunct="1"/>
            <a:r>
              <a:rPr lang="en-US" altLang="en-US">
                <a:latin typeface="Arial" panose="020B0604020202020204" pitchFamily="34" charset="0"/>
              </a:rPr>
              <a:t>In Pulsed Wave and Continuous Wave Doppler, you select the area of interest by positioning a Doppler cursor within the 2-D image. Pulsed Wave Doppler displays velocities within the range bounded by the Doppler gate on the cursor. Both let you simultaneously display the 2-D image and Doppler spectral information or independently display spectral Doppler information.</a:t>
            </a:r>
          </a:p>
          <a:p>
            <a:pPr eaLnBrk="1" hangingPunct="1">
              <a:buFontTx/>
              <a:buChar char="•"/>
            </a:pPr>
            <a:r>
              <a:rPr lang="en-US" altLang="en-US">
                <a:latin typeface="Arial" panose="020B0604020202020204" pitchFamily="34" charset="0"/>
              </a:rPr>
              <a:t>Auxiliary Continuous Wave Doppler (with cardiac option)</a:t>
            </a:r>
          </a:p>
          <a:p>
            <a:pPr lvl="1" eaLnBrk="1" hangingPunct="1"/>
            <a:r>
              <a:rPr lang="en-US" altLang="en-US">
                <a:latin typeface="Arial" panose="020B0604020202020204" pitchFamily="34" charset="0"/>
              </a:rPr>
              <a:t>Auxiliary Continuous Wave Doppler uses a special auxiliary transducer.  Because of its small size, the auxiliary transducer can access any area requiring documentation of blood flow. You position the auxiliary transducer independently of the transducer you are using for the 2-D image. Auxiliary Continuous Wave Doppler displays only a full-screen spectral display.</a:t>
            </a:r>
          </a:p>
          <a:p>
            <a:pPr eaLnBrk="1" hangingPunct="1">
              <a:buFontTx/>
              <a:buChar char="•"/>
            </a:pPr>
            <a:r>
              <a:rPr lang="en-US" altLang="en-US">
                <a:latin typeface="Arial" panose="020B0604020202020204" pitchFamily="34" charset="0"/>
              </a:rPr>
              <a:t>HPRF (High Pulse Repetition Frequency)</a:t>
            </a:r>
          </a:p>
          <a:p>
            <a:pPr lvl="1" eaLnBrk="1" hangingPunct="1"/>
            <a:r>
              <a:rPr lang="en-US" altLang="en-US">
                <a:latin typeface="Arial" panose="020B0604020202020204" pitchFamily="34" charset="0"/>
              </a:rPr>
              <a:t>High Pulse Repetition Frequency (HPRF) allows increased velocity detection at depth and localization of flow. Use HPRF Pulsed Doppler mode when you want the Doppler velocity scale higher than the system can provide in standard Pulsed Doppler mode at a specific gate depth. HPRF generates multiple sample volumes displayed with smaller secondary gates in addition to the standard gate size of the primary sample volume. Excellent Sensitivity.</a:t>
            </a:r>
          </a:p>
          <a:p>
            <a:pPr eaLnBrk="1" hangingPunct="1"/>
            <a:endParaRPr lang="en-US" altLang="en-US">
              <a:latin typeface="Arial" panose="020B060402020202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C3D38793-BD42-4EEE-9CD4-6B645EEF15C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A85221D-2B1B-4430-908F-7FAD7CB1D661}" type="slidenum">
              <a:rPr lang="en-US" altLang="en-US"/>
              <a:pPr>
                <a:spcBef>
                  <a:spcPct val="0"/>
                </a:spcBef>
              </a:pPr>
              <a:t>54</a:t>
            </a:fld>
            <a:endParaRPr lang="en-US" altLang="en-US"/>
          </a:p>
        </p:txBody>
      </p:sp>
      <p:sp>
        <p:nvSpPr>
          <p:cNvPr id="108547" name="Rectangle 2">
            <a:extLst>
              <a:ext uri="{FF2B5EF4-FFF2-40B4-BE49-F238E27FC236}">
                <a16:creationId xmlns:a16="http://schemas.microsoft.com/office/drawing/2014/main" id="{89B279A5-732C-4A2C-A147-E594871C7757}"/>
              </a:ext>
            </a:extLst>
          </p:cNvPr>
          <p:cNvSpPr>
            <a:spLocks noGrp="1" noRot="1" noChangeAspect="1" noChangeArrowheads="1" noTextEdit="1"/>
          </p:cNvSpPr>
          <p:nvPr>
            <p:ph type="sldImg"/>
          </p:nvPr>
        </p:nvSpPr>
        <p:spPr>
          <a:xfrm>
            <a:off x="2019300" y="619125"/>
            <a:ext cx="3200400" cy="2401888"/>
          </a:xfrm>
          <a:ln/>
        </p:spPr>
      </p:sp>
      <p:sp>
        <p:nvSpPr>
          <p:cNvPr id="108548" name="Rectangle 3">
            <a:extLst>
              <a:ext uri="{FF2B5EF4-FFF2-40B4-BE49-F238E27FC236}">
                <a16:creationId xmlns:a16="http://schemas.microsoft.com/office/drawing/2014/main" id="{996EB447-683D-41E5-BD9A-151BB57E4CA4}"/>
              </a:ext>
            </a:extLst>
          </p:cNvPr>
          <p:cNvSpPr>
            <a:spLocks noGrp="1" noChangeArrowheads="1"/>
          </p:cNvSpPr>
          <p:nvPr>
            <p:ph type="body" idx="1"/>
          </p:nvPr>
        </p:nvSpPr>
        <p:spPr>
          <a:xfrm>
            <a:off x="914400" y="3408363"/>
            <a:ext cx="5029200" cy="5191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Spectral Doppler Modes</a:t>
            </a:r>
          </a:p>
          <a:p>
            <a:pPr eaLnBrk="1" hangingPunct="1">
              <a:buFontTx/>
              <a:buChar char="•"/>
            </a:pPr>
            <a:r>
              <a:rPr lang="en-US" altLang="en-US">
                <a:latin typeface="Arial" panose="020B0604020202020204" pitchFamily="34" charset="0"/>
              </a:rPr>
              <a:t>Pulsed Wave Doppler</a:t>
            </a:r>
          </a:p>
          <a:p>
            <a:pPr eaLnBrk="1" hangingPunct="1">
              <a:buFontTx/>
              <a:buChar char="•"/>
            </a:pPr>
            <a:r>
              <a:rPr lang="en-US" altLang="en-US">
                <a:latin typeface="Arial" panose="020B0604020202020204" pitchFamily="34" charset="0"/>
              </a:rPr>
              <a:t>Continuous Wave Doppler (with cardiac option)</a:t>
            </a:r>
          </a:p>
          <a:p>
            <a:pPr lvl="1" eaLnBrk="1" hangingPunct="1"/>
            <a:r>
              <a:rPr lang="en-US" altLang="en-US">
                <a:latin typeface="Arial" panose="020B0604020202020204" pitchFamily="34" charset="0"/>
              </a:rPr>
              <a:t>In Pulsed Wave and Continuous Wave Doppler, you select the area of interest by positioning a Doppler cursor within the 2-D image. Pulsed Wave Doppler displays velocities within the range bounded by the Doppler gate on the cursor. Both let you simultaneously display the 2-D image and Doppler spectral information or independently display spectral Doppler information.</a:t>
            </a:r>
          </a:p>
          <a:p>
            <a:pPr eaLnBrk="1" hangingPunct="1">
              <a:buFontTx/>
              <a:buChar char="•"/>
            </a:pPr>
            <a:r>
              <a:rPr lang="en-US" altLang="en-US">
                <a:latin typeface="Arial" panose="020B0604020202020204" pitchFamily="34" charset="0"/>
              </a:rPr>
              <a:t>Auxiliary Continuous Wave Doppler (with cardiac option)</a:t>
            </a:r>
          </a:p>
          <a:p>
            <a:pPr lvl="1" eaLnBrk="1" hangingPunct="1"/>
            <a:r>
              <a:rPr lang="en-US" altLang="en-US">
                <a:latin typeface="Arial" panose="020B0604020202020204" pitchFamily="34" charset="0"/>
              </a:rPr>
              <a:t>Auxiliary Continuous Wave Doppler uses a special auxiliary transducer.  Because of its small size, the auxiliary transducer can access any area requiring documentation of blood flow. You position the auxiliary transducer independently of the transducer you are using for the 2-D image. Auxiliary Continuous Wave Doppler displays only a full-screen spectral display.</a:t>
            </a:r>
          </a:p>
          <a:p>
            <a:pPr eaLnBrk="1" hangingPunct="1">
              <a:buFontTx/>
              <a:buChar char="•"/>
            </a:pPr>
            <a:r>
              <a:rPr lang="en-US" altLang="en-US">
                <a:latin typeface="Arial" panose="020B0604020202020204" pitchFamily="34" charset="0"/>
              </a:rPr>
              <a:t>HPRF (High Pulse Repetition Frequency)</a:t>
            </a:r>
          </a:p>
          <a:p>
            <a:pPr lvl="1" eaLnBrk="1" hangingPunct="1"/>
            <a:r>
              <a:rPr lang="en-US" altLang="en-US">
                <a:latin typeface="Arial" panose="020B0604020202020204" pitchFamily="34" charset="0"/>
              </a:rPr>
              <a:t>High Pulse Repetition Frequency (HPRF) allows increased velocity detection at depth and localization of flow. Use HPRF Pulsed Doppler mode when you want the Doppler velocity scale higher than the system can provide in standard Pulsed Doppler mode at a specific gate depth. HPRF generates multiple sample volumes displayed with smaller secondary gates in addition to the standard gate size of the primary sample volume. Excellent Sensitivity.</a:t>
            </a:r>
          </a:p>
          <a:p>
            <a:pPr eaLnBrk="1" hangingPunct="1"/>
            <a:endParaRPr lang="en-US" altLang="en-US">
              <a:latin typeface="Arial" panose="020B060402020202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F4900D2B-6886-40C2-98F8-EA41295862B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5CEED63-B18B-4C31-A823-BF41E202699B}" type="slidenum">
              <a:rPr lang="en-US" altLang="en-US"/>
              <a:pPr>
                <a:spcBef>
                  <a:spcPct val="0"/>
                </a:spcBef>
              </a:pPr>
              <a:t>56</a:t>
            </a:fld>
            <a:endParaRPr lang="en-US" altLang="en-US"/>
          </a:p>
        </p:txBody>
      </p:sp>
      <p:sp>
        <p:nvSpPr>
          <p:cNvPr id="110595" name="Rectangle 2">
            <a:extLst>
              <a:ext uri="{FF2B5EF4-FFF2-40B4-BE49-F238E27FC236}">
                <a16:creationId xmlns:a16="http://schemas.microsoft.com/office/drawing/2014/main" id="{579013B0-D704-4165-8548-9B526F415600}"/>
              </a:ext>
            </a:extLst>
          </p:cNvPr>
          <p:cNvSpPr>
            <a:spLocks noGrp="1" noRot="1" noChangeAspect="1" noChangeArrowheads="1" noTextEdit="1"/>
          </p:cNvSpPr>
          <p:nvPr>
            <p:ph type="sldImg"/>
          </p:nvPr>
        </p:nvSpPr>
        <p:spPr>
          <a:xfrm>
            <a:off x="2019300" y="619125"/>
            <a:ext cx="3200400" cy="2401888"/>
          </a:xfrm>
          <a:ln/>
        </p:spPr>
      </p:sp>
      <p:sp>
        <p:nvSpPr>
          <p:cNvPr id="110596" name="Rectangle 3">
            <a:extLst>
              <a:ext uri="{FF2B5EF4-FFF2-40B4-BE49-F238E27FC236}">
                <a16:creationId xmlns:a16="http://schemas.microsoft.com/office/drawing/2014/main" id="{835E1CCC-2620-48E3-A78E-F19C9DC9D3EA}"/>
              </a:ext>
            </a:extLst>
          </p:cNvPr>
          <p:cNvSpPr>
            <a:spLocks noGrp="1" noChangeArrowheads="1"/>
          </p:cNvSpPr>
          <p:nvPr>
            <p:ph type="body" idx="1"/>
          </p:nvPr>
        </p:nvSpPr>
        <p:spPr>
          <a:xfrm>
            <a:off x="914400" y="3408363"/>
            <a:ext cx="5029200" cy="5191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Spectral Doppler Modes</a:t>
            </a:r>
          </a:p>
          <a:p>
            <a:pPr eaLnBrk="1" hangingPunct="1">
              <a:buFontTx/>
              <a:buChar char="•"/>
            </a:pPr>
            <a:r>
              <a:rPr lang="en-US" altLang="en-US">
                <a:latin typeface="Arial" panose="020B0604020202020204" pitchFamily="34" charset="0"/>
              </a:rPr>
              <a:t>Pulsed Wave Doppler</a:t>
            </a:r>
          </a:p>
          <a:p>
            <a:pPr eaLnBrk="1" hangingPunct="1">
              <a:buFontTx/>
              <a:buChar char="•"/>
            </a:pPr>
            <a:r>
              <a:rPr lang="en-US" altLang="en-US">
                <a:latin typeface="Arial" panose="020B0604020202020204" pitchFamily="34" charset="0"/>
              </a:rPr>
              <a:t>Continuous Wave Doppler (with cardiac option)</a:t>
            </a:r>
          </a:p>
          <a:p>
            <a:pPr lvl="1" eaLnBrk="1" hangingPunct="1"/>
            <a:r>
              <a:rPr lang="en-US" altLang="en-US">
                <a:latin typeface="Arial" panose="020B0604020202020204" pitchFamily="34" charset="0"/>
              </a:rPr>
              <a:t>In Pulsed Wave and Continuous Wave Doppler, you select the area of interest by positioning a Doppler cursor within the 2-D image. Pulsed Wave Doppler displays velocities within the range bounded by the Doppler gate on the cursor. Both let you simultaneously display the 2-D image and Doppler spectral information or independently display spectral Doppler information.</a:t>
            </a:r>
          </a:p>
          <a:p>
            <a:pPr eaLnBrk="1" hangingPunct="1">
              <a:buFontTx/>
              <a:buChar char="•"/>
            </a:pPr>
            <a:r>
              <a:rPr lang="en-US" altLang="en-US">
                <a:latin typeface="Arial" panose="020B0604020202020204" pitchFamily="34" charset="0"/>
              </a:rPr>
              <a:t>Auxiliary Continuous Wave Doppler (with cardiac option)</a:t>
            </a:r>
          </a:p>
          <a:p>
            <a:pPr lvl="1" eaLnBrk="1" hangingPunct="1"/>
            <a:r>
              <a:rPr lang="en-US" altLang="en-US">
                <a:latin typeface="Arial" panose="020B0604020202020204" pitchFamily="34" charset="0"/>
              </a:rPr>
              <a:t>Auxiliary Continuous Wave Doppler uses a special auxiliary transducer.  Because of its small size, the auxiliary transducer can access any area requiring documentation of blood flow. You position the auxiliary transducer independently of the transducer you are using for the 2-D image. Auxiliary Continuous Wave Doppler displays only a full-screen spectral display.</a:t>
            </a:r>
          </a:p>
          <a:p>
            <a:pPr eaLnBrk="1" hangingPunct="1">
              <a:buFontTx/>
              <a:buChar char="•"/>
            </a:pPr>
            <a:r>
              <a:rPr lang="en-US" altLang="en-US">
                <a:latin typeface="Arial" panose="020B0604020202020204" pitchFamily="34" charset="0"/>
              </a:rPr>
              <a:t>HPRF (High Pulse Repetition Frequency)</a:t>
            </a:r>
          </a:p>
          <a:p>
            <a:pPr lvl="1" eaLnBrk="1" hangingPunct="1"/>
            <a:r>
              <a:rPr lang="en-US" altLang="en-US">
                <a:latin typeface="Arial" panose="020B0604020202020204" pitchFamily="34" charset="0"/>
              </a:rPr>
              <a:t>High Pulse Repetition Frequency (HPRF) allows increased velocity detection at depth and localization of flow. Use HPRF Pulsed Doppler mode when you want the Doppler velocity scale higher than the system can provide in standard Pulsed Doppler mode at a specific gate depth. HPRF generates multiple sample volumes displayed with smaller secondary gates in addition to the standard gate size of the primary sample volume. Excellent Sensitivity.</a:t>
            </a:r>
          </a:p>
          <a:p>
            <a:pPr eaLnBrk="1" hangingPunct="1"/>
            <a:endParaRPr lang="en-US" altLang="en-US">
              <a:latin typeface="Arial" panose="020B060402020202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a:extLst>
              <a:ext uri="{FF2B5EF4-FFF2-40B4-BE49-F238E27FC236}">
                <a16:creationId xmlns:a16="http://schemas.microsoft.com/office/drawing/2014/main" id="{8E01557F-D8DB-4016-8E84-CED54D750B44}"/>
              </a:ext>
            </a:extLst>
          </p:cNvPr>
          <p:cNvSpPr>
            <a:spLocks noGrp="1" noRot="1" noChangeAspect="1" noTextEdit="1"/>
          </p:cNvSpPr>
          <p:nvPr>
            <p:ph type="sldImg"/>
          </p:nvPr>
        </p:nvSpPr>
        <p:spPr>
          <a:ln/>
        </p:spPr>
      </p:sp>
      <p:sp>
        <p:nvSpPr>
          <p:cNvPr id="112643" name="Notes Placeholder 2">
            <a:extLst>
              <a:ext uri="{FF2B5EF4-FFF2-40B4-BE49-F238E27FC236}">
                <a16:creationId xmlns:a16="http://schemas.microsoft.com/office/drawing/2014/main" id="{81A33B1B-C5A9-4E71-940C-1C1410C03128}"/>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12644" name="Slide Number Placeholder 3">
            <a:extLst>
              <a:ext uri="{FF2B5EF4-FFF2-40B4-BE49-F238E27FC236}">
                <a16:creationId xmlns:a16="http://schemas.microsoft.com/office/drawing/2014/main" id="{2128EC23-4B8B-4547-B78E-C9E2402B89F7}"/>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BF4F6A10-D429-4901-9C9E-13672BE39E02}" type="slidenum">
              <a:rPr lang="en-US" altLang="en-US" sz="1200">
                <a:latin typeface="Arial" panose="020B0604020202020204" pitchFamily="34" charset="0"/>
              </a:rPr>
              <a:pPr/>
              <a:t>57</a:t>
            </a:fld>
            <a:endParaRPr lang="en-US" altLang="en-US" sz="1200">
              <a:latin typeface="Arial" panose="020B060402020202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DFBCFC48-DB2A-47D7-B15D-BB9B4F42E4C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2353A05-9969-4A41-84D0-F5F7E161C97E}" type="slidenum">
              <a:rPr lang="en-US" altLang="en-US"/>
              <a:pPr>
                <a:spcBef>
                  <a:spcPct val="0"/>
                </a:spcBef>
              </a:pPr>
              <a:t>58</a:t>
            </a:fld>
            <a:endParaRPr lang="en-US" altLang="en-US"/>
          </a:p>
        </p:txBody>
      </p:sp>
      <p:sp>
        <p:nvSpPr>
          <p:cNvPr id="114691" name="Rectangle 2">
            <a:extLst>
              <a:ext uri="{FF2B5EF4-FFF2-40B4-BE49-F238E27FC236}">
                <a16:creationId xmlns:a16="http://schemas.microsoft.com/office/drawing/2014/main" id="{75884F5F-AF62-4E86-8A43-19927D8F6BF7}"/>
              </a:ext>
            </a:extLst>
          </p:cNvPr>
          <p:cNvSpPr>
            <a:spLocks noGrp="1" noRot="1" noChangeAspect="1" noChangeArrowheads="1" noTextEdit="1"/>
          </p:cNvSpPr>
          <p:nvPr>
            <p:ph type="sldImg"/>
          </p:nvPr>
        </p:nvSpPr>
        <p:spPr>
          <a:xfrm>
            <a:off x="2019300" y="619125"/>
            <a:ext cx="3200400" cy="2401888"/>
          </a:xfrm>
          <a:ln/>
        </p:spPr>
      </p:sp>
      <p:sp>
        <p:nvSpPr>
          <p:cNvPr id="114692" name="Rectangle 3">
            <a:extLst>
              <a:ext uri="{FF2B5EF4-FFF2-40B4-BE49-F238E27FC236}">
                <a16:creationId xmlns:a16="http://schemas.microsoft.com/office/drawing/2014/main" id="{D27D86DF-383D-4CD4-AB09-262887FD8F74}"/>
              </a:ext>
            </a:extLst>
          </p:cNvPr>
          <p:cNvSpPr>
            <a:spLocks noGrp="1" noChangeArrowheads="1"/>
          </p:cNvSpPr>
          <p:nvPr>
            <p:ph type="body" idx="1"/>
          </p:nvPr>
        </p:nvSpPr>
        <p:spPr>
          <a:xfrm>
            <a:off x="914400" y="3408363"/>
            <a:ext cx="5029200" cy="5191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Spectral Doppler Modes</a:t>
            </a:r>
          </a:p>
          <a:p>
            <a:pPr eaLnBrk="1" hangingPunct="1">
              <a:buFontTx/>
              <a:buChar char="•"/>
            </a:pPr>
            <a:r>
              <a:rPr lang="en-US" altLang="en-US">
                <a:latin typeface="Arial" panose="020B0604020202020204" pitchFamily="34" charset="0"/>
              </a:rPr>
              <a:t>Pulsed Wave Doppler</a:t>
            </a:r>
          </a:p>
          <a:p>
            <a:pPr eaLnBrk="1" hangingPunct="1">
              <a:buFontTx/>
              <a:buChar char="•"/>
            </a:pPr>
            <a:r>
              <a:rPr lang="en-US" altLang="en-US">
                <a:latin typeface="Arial" panose="020B0604020202020204" pitchFamily="34" charset="0"/>
              </a:rPr>
              <a:t>Continuous Wave Doppler (with cardiac option)</a:t>
            </a:r>
          </a:p>
          <a:p>
            <a:pPr lvl="1" eaLnBrk="1" hangingPunct="1"/>
            <a:r>
              <a:rPr lang="en-US" altLang="en-US">
                <a:latin typeface="Arial" panose="020B0604020202020204" pitchFamily="34" charset="0"/>
              </a:rPr>
              <a:t>In Pulsed Wave and Continuous Wave Doppler, you select the area of interest by positioning a Doppler cursor within the 2-D image. Pulsed Wave Doppler displays velocities within the range bounded by the Doppler gate on the cursor. Both let you simultaneously display the 2-D image and Doppler spectral information or independently display spectral Doppler information.</a:t>
            </a:r>
          </a:p>
          <a:p>
            <a:pPr eaLnBrk="1" hangingPunct="1">
              <a:buFontTx/>
              <a:buChar char="•"/>
            </a:pPr>
            <a:r>
              <a:rPr lang="en-US" altLang="en-US">
                <a:latin typeface="Arial" panose="020B0604020202020204" pitchFamily="34" charset="0"/>
              </a:rPr>
              <a:t>Auxiliary Continuous Wave Doppler (with cardiac option)</a:t>
            </a:r>
          </a:p>
          <a:p>
            <a:pPr lvl="1" eaLnBrk="1" hangingPunct="1"/>
            <a:r>
              <a:rPr lang="en-US" altLang="en-US">
                <a:latin typeface="Arial" panose="020B0604020202020204" pitchFamily="34" charset="0"/>
              </a:rPr>
              <a:t>Auxiliary Continuous Wave Doppler uses a special auxiliary transducer.  Because of its small size, the auxiliary transducer can access any area requiring documentation of blood flow. You position the auxiliary transducer independently of the transducer you are using for the 2-D image. Auxiliary Continuous Wave Doppler displays only a full-screen spectral display.</a:t>
            </a:r>
          </a:p>
          <a:p>
            <a:pPr eaLnBrk="1" hangingPunct="1">
              <a:buFontTx/>
              <a:buChar char="•"/>
            </a:pPr>
            <a:r>
              <a:rPr lang="en-US" altLang="en-US">
                <a:latin typeface="Arial" panose="020B0604020202020204" pitchFamily="34" charset="0"/>
              </a:rPr>
              <a:t>HPRF (High Pulse Repetition Frequency)</a:t>
            </a:r>
          </a:p>
          <a:p>
            <a:pPr lvl="1" eaLnBrk="1" hangingPunct="1"/>
            <a:r>
              <a:rPr lang="en-US" altLang="en-US">
                <a:latin typeface="Arial" panose="020B0604020202020204" pitchFamily="34" charset="0"/>
              </a:rPr>
              <a:t>High Pulse Repetition Frequency (HPRF) allows increased velocity detection at depth and localization of flow. Use HPRF Pulsed Doppler mode when you want the Doppler velocity scale higher than the system can provide in standard Pulsed Doppler mode at a specific gate depth. HPRF generates multiple sample volumes displayed with smaller secondary gates in addition to the standard gate size of the primary sample volume. Excellent Sensitivity.</a:t>
            </a:r>
          </a:p>
          <a:p>
            <a:pPr eaLnBrk="1" hangingPunct="1"/>
            <a:endParaRPr lang="en-US" altLang="en-US">
              <a:latin typeface="Arial" panose="020B060402020202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C90A1A13-3E2E-4007-A8E1-08C0DF07F29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C744097-3479-4B36-BE1A-C6D053429907}" type="slidenum">
              <a:rPr lang="en-US" altLang="en-US"/>
              <a:pPr>
                <a:spcBef>
                  <a:spcPct val="0"/>
                </a:spcBef>
              </a:pPr>
              <a:t>59</a:t>
            </a:fld>
            <a:endParaRPr lang="en-US" altLang="en-US"/>
          </a:p>
        </p:txBody>
      </p:sp>
      <p:sp>
        <p:nvSpPr>
          <p:cNvPr id="116739" name="Rectangle 2">
            <a:extLst>
              <a:ext uri="{FF2B5EF4-FFF2-40B4-BE49-F238E27FC236}">
                <a16:creationId xmlns:a16="http://schemas.microsoft.com/office/drawing/2014/main" id="{08B1291C-4BFB-4B0F-AE2C-1006D2150CF4}"/>
              </a:ext>
            </a:extLst>
          </p:cNvPr>
          <p:cNvSpPr>
            <a:spLocks noGrp="1" noRot="1" noChangeAspect="1" noChangeArrowheads="1" noTextEdit="1"/>
          </p:cNvSpPr>
          <p:nvPr>
            <p:ph type="sldImg"/>
          </p:nvPr>
        </p:nvSpPr>
        <p:spPr>
          <a:xfrm>
            <a:off x="2019300" y="619125"/>
            <a:ext cx="3200400" cy="2401888"/>
          </a:xfrm>
          <a:ln/>
        </p:spPr>
      </p:sp>
      <p:sp>
        <p:nvSpPr>
          <p:cNvPr id="116740" name="Rectangle 3">
            <a:extLst>
              <a:ext uri="{FF2B5EF4-FFF2-40B4-BE49-F238E27FC236}">
                <a16:creationId xmlns:a16="http://schemas.microsoft.com/office/drawing/2014/main" id="{D003406E-0827-4F16-ADD8-14395FC510B7}"/>
              </a:ext>
            </a:extLst>
          </p:cNvPr>
          <p:cNvSpPr>
            <a:spLocks noGrp="1" noChangeArrowheads="1"/>
          </p:cNvSpPr>
          <p:nvPr>
            <p:ph type="body" idx="1"/>
          </p:nvPr>
        </p:nvSpPr>
        <p:spPr>
          <a:xfrm>
            <a:off x="914400" y="3408363"/>
            <a:ext cx="5029200" cy="5191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Spectral Doppler Modes</a:t>
            </a:r>
          </a:p>
          <a:p>
            <a:pPr eaLnBrk="1" hangingPunct="1">
              <a:buFontTx/>
              <a:buChar char="•"/>
            </a:pPr>
            <a:r>
              <a:rPr lang="en-US" altLang="en-US">
                <a:latin typeface="Arial" panose="020B0604020202020204" pitchFamily="34" charset="0"/>
              </a:rPr>
              <a:t>Pulsed Wave Doppler</a:t>
            </a:r>
          </a:p>
          <a:p>
            <a:pPr eaLnBrk="1" hangingPunct="1">
              <a:buFontTx/>
              <a:buChar char="•"/>
            </a:pPr>
            <a:r>
              <a:rPr lang="en-US" altLang="en-US">
                <a:latin typeface="Arial" panose="020B0604020202020204" pitchFamily="34" charset="0"/>
              </a:rPr>
              <a:t>Continuous Wave Doppler (with cardiac option)</a:t>
            </a:r>
          </a:p>
          <a:p>
            <a:pPr lvl="1" eaLnBrk="1" hangingPunct="1"/>
            <a:r>
              <a:rPr lang="en-US" altLang="en-US">
                <a:latin typeface="Arial" panose="020B0604020202020204" pitchFamily="34" charset="0"/>
              </a:rPr>
              <a:t>In Pulsed Wave and Continuous Wave Doppler, you select the area of interest by positioning a Doppler cursor within the 2-D image. Pulsed Wave Doppler displays velocities within the range bounded by the Doppler gate on the cursor. Both let you simultaneously display the 2-D image and Doppler spectral information or independently display spectral Doppler information.</a:t>
            </a:r>
          </a:p>
          <a:p>
            <a:pPr eaLnBrk="1" hangingPunct="1">
              <a:buFontTx/>
              <a:buChar char="•"/>
            </a:pPr>
            <a:r>
              <a:rPr lang="en-US" altLang="en-US">
                <a:latin typeface="Arial" panose="020B0604020202020204" pitchFamily="34" charset="0"/>
              </a:rPr>
              <a:t>Auxiliary Continuous Wave Doppler (with cardiac option)</a:t>
            </a:r>
          </a:p>
          <a:p>
            <a:pPr lvl="1" eaLnBrk="1" hangingPunct="1"/>
            <a:r>
              <a:rPr lang="en-US" altLang="en-US">
                <a:latin typeface="Arial" panose="020B0604020202020204" pitchFamily="34" charset="0"/>
              </a:rPr>
              <a:t>Auxiliary Continuous Wave Doppler uses a special auxiliary transducer.  Because of its small size, the auxiliary transducer can access any area requiring documentation of blood flow. You position the auxiliary transducer independently of the transducer you are using for the 2-D image. Auxiliary Continuous Wave Doppler displays only a full-screen spectral display.</a:t>
            </a:r>
          </a:p>
          <a:p>
            <a:pPr eaLnBrk="1" hangingPunct="1">
              <a:buFontTx/>
              <a:buChar char="•"/>
            </a:pPr>
            <a:r>
              <a:rPr lang="en-US" altLang="en-US">
                <a:latin typeface="Arial" panose="020B0604020202020204" pitchFamily="34" charset="0"/>
              </a:rPr>
              <a:t>HPRF (High Pulse Repetition Frequency)</a:t>
            </a:r>
          </a:p>
          <a:p>
            <a:pPr lvl="1" eaLnBrk="1" hangingPunct="1"/>
            <a:r>
              <a:rPr lang="en-US" altLang="en-US">
                <a:latin typeface="Arial" panose="020B0604020202020204" pitchFamily="34" charset="0"/>
              </a:rPr>
              <a:t>High Pulse Repetition Frequency (HPRF) allows increased velocity detection at depth and localization of flow. Use HPRF Pulsed Doppler mode when you want the Doppler velocity scale higher than the system can provide in standard Pulsed Doppler mode at a specific gate depth. HPRF generates multiple sample volumes displayed with smaller secondary gates in addition to the standard gate size of the primary sample volume. Excellent Sensitivity.</a:t>
            </a:r>
          </a:p>
          <a:p>
            <a:pPr eaLnBrk="1" hangingPunct="1"/>
            <a:endParaRPr lang="en-US" altLang="en-US">
              <a:latin typeface="Arial" panose="020B060402020202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DEC40D97-6540-498A-A05B-94927E67086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3CAC1E9-55B7-40F3-A560-97B40F872504}" type="slidenum">
              <a:rPr lang="en-US" altLang="en-US"/>
              <a:pPr>
                <a:spcBef>
                  <a:spcPct val="0"/>
                </a:spcBef>
              </a:pPr>
              <a:t>60</a:t>
            </a:fld>
            <a:endParaRPr lang="en-US" altLang="en-US"/>
          </a:p>
        </p:txBody>
      </p:sp>
      <p:sp>
        <p:nvSpPr>
          <p:cNvPr id="118787" name="Rectangle 2">
            <a:extLst>
              <a:ext uri="{FF2B5EF4-FFF2-40B4-BE49-F238E27FC236}">
                <a16:creationId xmlns:a16="http://schemas.microsoft.com/office/drawing/2014/main" id="{4DE9812D-D2EE-44BB-84A8-2E8726210621}"/>
              </a:ext>
            </a:extLst>
          </p:cNvPr>
          <p:cNvSpPr>
            <a:spLocks noGrp="1" noRot="1" noChangeAspect="1" noChangeArrowheads="1" noTextEdit="1"/>
          </p:cNvSpPr>
          <p:nvPr>
            <p:ph type="sldImg"/>
          </p:nvPr>
        </p:nvSpPr>
        <p:spPr>
          <a:xfrm>
            <a:off x="2019300" y="619125"/>
            <a:ext cx="3200400" cy="2401888"/>
          </a:xfrm>
          <a:ln/>
        </p:spPr>
      </p:sp>
      <p:sp>
        <p:nvSpPr>
          <p:cNvPr id="118788" name="Rectangle 3">
            <a:extLst>
              <a:ext uri="{FF2B5EF4-FFF2-40B4-BE49-F238E27FC236}">
                <a16:creationId xmlns:a16="http://schemas.microsoft.com/office/drawing/2014/main" id="{0B01DD90-A856-49C2-B3B7-0262438E651D}"/>
              </a:ext>
            </a:extLst>
          </p:cNvPr>
          <p:cNvSpPr>
            <a:spLocks noGrp="1" noChangeArrowheads="1"/>
          </p:cNvSpPr>
          <p:nvPr>
            <p:ph type="body" idx="1"/>
          </p:nvPr>
        </p:nvSpPr>
        <p:spPr>
          <a:xfrm>
            <a:off x="914400" y="3408363"/>
            <a:ext cx="5029200" cy="5191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Spectral Doppler Modes</a:t>
            </a:r>
          </a:p>
          <a:p>
            <a:pPr eaLnBrk="1" hangingPunct="1">
              <a:buFontTx/>
              <a:buChar char="•"/>
            </a:pPr>
            <a:r>
              <a:rPr lang="en-US" altLang="en-US">
                <a:latin typeface="Arial" panose="020B0604020202020204" pitchFamily="34" charset="0"/>
              </a:rPr>
              <a:t>Pulsed Wave Doppler</a:t>
            </a:r>
          </a:p>
          <a:p>
            <a:pPr eaLnBrk="1" hangingPunct="1">
              <a:buFontTx/>
              <a:buChar char="•"/>
            </a:pPr>
            <a:r>
              <a:rPr lang="en-US" altLang="en-US">
                <a:latin typeface="Arial" panose="020B0604020202020204" pitchFamily="34" charset="0"/>
              </a:rPr>
              <a:t>Continuous Wave Doppler (with cardiac option)</a:t>
            </a:r>
          </a:p>
          <a:p>
            <a:pPr lvl="1" eaLnBrk="1" hangingPunct="1"/>
            <a:r>
              <a:rPr lang="en-US" altLang="en-US">
                <a:latin typeface="Arial" panose="020B0604020202020204" pitchFamily="34" charset="0"/>
              </a:rPr>
              <a:t>In Pulsed Wave and Continuous Wave Doppler, you select the area of interest by positioning a Doppler cursor within the 2-D image. Pulsed Wave Doppler displays velocities within the range bounded by the Doppler gate on the cursor. Both let you simultaneously display the 2-D image and Doppler spectral information or independently display spectral Doppler information.</a:t>
            </a:r>
          </a:p>
          <a:p>
            <a:pPr eaLnBrk="1" hangingPunct="1">
              <a:buFontTx/>
              <a:buChar char="•"/>
            </a:pPr>
            <a:r>
              <a:rPr lang="en-US" altLang="en-US">
                <a:latin typeface="Arial" panose="020B0604020202020204" pitchFamily="34" charset="0"/>
              </a:rPr>
              <a:t>Auxiliary Continuous Wave Doppler (with cardiac option)</a:t>
            </a:r>
          </a:p>
          <a:p>
            <a:pPr lvl="1" eaLnBrk="1" hangingPunct="1"/>
            <a:r>
              <a:rPr lang="en-US" altLang="en-US">
                <a:latin typeface="Arial" panose="020B0604020202020204" pitchFamily="34" charset="0"/>
              </a:rPr>
              <a:t>Auxiliary Continuous Wave Doppler uses a special auxiliary transducer.  Because of its small size, the auxiliary transducer can access any area requiring documentation of blood flow. You position the auxiliary transducer independently of the transducer you are using for the 2-D image. Auxiliary Continuous Wave Doppler displays only a full-screen spectral display.</a:t>
            </a:r>
          </a:p>
          <a:p>
            <a:pPr eaLnBrk="1" hangingPunct="1">
              <a:buFontTx/>
              <a:buChar char="•"/>
            </a:pPr>
            <a:r>
              <a:rPr lang="en-US" altLang="en-US">
                <a:latin typeface="Arial" panose="020B0604020202020204" pitchFamily="34" charset="0"/>
              </a:rPr>
              <a:t>HPRF (High Pulse Repetition Frequency)</a:t>
            </a:r>
          </a:p>
          <a:p>
            <a:pPr lvl="1" eaLnBrk="1" hangingPunct="1"/>
            <a:r>
              <a:rPr lang="en-US" altLang="en-US">
                <a:latin typeface="Arial" panose="020B0604020202020204" pitchFamily="34" charset="0"/>
              </a:rPr>
              <a:t>High Pulse Repetition Frequency (HPRF) allows increased velocity detection at depth and localization of flow. Use HPRF Pulsed Doppler mode when you want the Doppler velocity scale higher than the system can provide in standard Pulsed Doppler mode at a specific gate depth. HPRF generates multiple sample volumes displayed with smaller secondary gates in addition to the standard gate size of the primary sample volume. Excellent Sensitivity.</a:t>
            </a:r>
          </a:p>
          <a:p>
            <a:pPr eaLnBrk="1" hangingPunct="1"/>
            <a:endParaRPr lang="en-US" altLang="en-US">
              <a:latin typeface="Arial" panose="020B060402020202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C6E40036-0A15-4A88-8ABC-CE893886181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73C2743-EB4D-4B3A-ADE4-9BEC03D0A1B5}" type="slidenum">
              <a:rPr lang="en-US" altLang="en-US"/>
              <a:pPr>
                <a:spcBef>
                  <a:spcPct val="0"/>
                </a:spcBef>
              </a:pPr>
              <a:t>61</a:t>
            </a:fld>
            <a:endParaRPr lang="en-US" altLang="en-US"/>
          </a:p>
        </p:txBody>
      </p:sp>
      <p:sp>
        <p:nvSpPr>
          <p:cNvPr id="122883" name="Rectangle 2">
            <a:extLst>
              <a:ext uri="{FF2B5EF4-FFF2-40B4-BE49-F238E27FC236}">
                <a16:creationId xmlns:a16="http://schemas.microsoft.com/office/drawing/2014/main" id="{819F465F-9880-41AF-91F4-D7CE353EA602}"/>
              </a:ext>
            </a:extLst>
          </p:cNvPr>
          <p:cNvSpPr>
            <a:spLocks noGrp="1" noRot="1" noChangeAspect="1" noChangeArrowheads="1" noTextEdit="1"/>
          </p:cNvSpPr>
          <p:nvPr>
            <p:ph type="sldImg"/>
          </p:nvPr>
        </p:nvSpPr>
        <p:spPr>
          <a:xfrm>
            <a:off x="2019300" y="619125"/>
            <a:ext cx="3200400" cy="2401888"/>
          </a:xfrm>
          <a:ln/>
        </p:spPr>
      </p:sp>
      <p:sp>
        <p:nvSpPr>
          <p:cNvPr id="122884" name="Rectangle 3">
            <a:extLst>
              <a:ext uri="{FF2B5EF4-FFF2-40B4-BE49-F238E27FC236}">
                <a16:creationId xmlns:a16="http://schemas.microsoft.com/office/drawing/2014/main" id="{F7A0CAE8-5CAF-4CB0-BC82-F1290E4B1282}"/>
              </a:ext>
            </a:extLst>
          </p:cNvPr>
          <p:cNvSpPr>
            <a:spLocks noGrp="1" noChangeArrowheads="1"/>
          </p:cNvSpPr>
          <p:nvPr>
            <p:ph type="body" idx="1"/>
          </p:nvPr>
        </p:nvSpPr>
        <p:spPr>
          <a:xfrm>
            <a:off x="914400" y="3408363"/>
            <a:ext cx="5029200" cy="5191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Spectral Doppler Modes</a:t>
            </a:r>
          </a:p>
          <a:p>
            <a:pPr eaLnBrk="1" hangingPunct="1">
              <a:buFontTx/>
              <a:buChar char="•"/>
            </a:pPr>
            <a:r>
              <a:rPr lang="en-US" altLang="en-US">
                <a:latin typeface="Arial" panose="020B0604020202020204" pitchFamily="34" charset="0"/>
              </a:rPr>
              <a:t>Pulsed Wave Doppler</a:t>
            </a:r>
          </a:p>
          <a:p>
            <a:pPr eaLnBrk="1" hangingPunct="1">
              <a:buFontTx/>
              <a:buChar char="•"/>
            </a:pPr>
            <a:r>
              <a:rPr lang="en-US" altLang="en-US">
                <a:latin typeface="Arial" panose="020B0604020202020204" pitchFamily="34" charset="0"/>
              </a:rPr>
              <a:t>Continuous Wave Doppler (with cardiac option)</a:t>
            </a:r>
          </a:p>
          <a:p>
            <a:pPr lvl="1" eaLnBrk="1" hangingPunct="1"/>
            <a:r>
              <a:rPr lang="en-US" altLang="en-US">
                <a:latin typeface="Arial" panose="020B0604020202020204" pitchFamily="34" charset="0"/>
              </a:rPr>
              <a:t>In Pulsed Wave and Continuous Wave Doppler, you select the area of interest by positioning a Doppler cursor within the 2-D image. Pulsed Wave Doppler displays velocities within the range bounded by the Doppler gate on the cursor. Both let you simultaneously display the 2-D image and Doppler spectral information or independently display spectral Doppler information.</a:t>
            </a:r>
          </a:p>
          <a:p>
            <a:pPr eaLnBrk="1" hangingPunct="1">
              <a:buFontTx/>
              <a:buChar char="•"/>
            </a:pPr>
            <a:r>
              <a:rPr lang="en-US" altLang="en-US">
                <a:latin typeface="Arial" panose="020B0604020202020204" pitchFamily="34" charset="0"/>
              </a:rPr>
              <a:t>Auxiliary Continuous Wave Doppler (with cardiac option)</a:t>
            </a:r>
          </a:p>
          <a:p>
            <a:pPr lvl="1" eaLnBrk="1" hangingPunct="1"/>
            <a:r>
              <a:rPr lang="en-US" altLang="en-US">
                <a:latin typeface="Arial" panose="020B0604020202020204" pitchFamily="34" charset="0"/>
              </a:rPr>
              <a:t>Auxiliary Continuous Wave Doppler uses a special auxiliary transducer.  Because of its small size, the auxiliary transducer can access any area requiring documentation of blood flow. You position the auxiliary transducer independently of the transducer you are using for the 2-D image. Auxiliary Continuous Wave Doppler displays only a full-screen spectral display.</a:t>
            </a:r>
          </a:p>
          <a:p>
            <a:pPr eaLnBrk="1" hangingPunct="1">
              <a:buFontTx/>
              <a:buChar char="•"/>
            </a:pPr>
            <a:r>
              <a:rPr lang="en-US" altLang="en-US">
                <a:latin typeface="Arial" panose="020B0604020202020204" pitchFamily="34" charset="0"/>
              </a:rPr>
              <a:t>HPRF (High Pulse Repetition Frequency)</a:t>
            </a:r>
          </a:p>
          <a:p>
            <a:pPr lvl="1" eaLnBrk="1" hangingPunct="1"/>
            <a:r>
              <a:rPr lang="en-US" altLang="en-US">
                <a:latin typeface="Arial" panose="020B0604020202020204" pitchFamily="34" charset="0"/>
              </a:rPr>
              <a:t>High Pulse Repetition Frequency (HPRF) allows increased velocity detection at depth and localization of flow. Use HPRF Pulsed Doppler mode when you want the Doppler velocity scale higher than the system can provide in standard Pulsed Doppler mode at a specific gate depth. HPRF generates multiple sample volumes displayed with smaller secondary gates in addition to the standard gate size of the primary sample volume. Excellent Sensitivity.</a:t>
            </a:r>
          </a:p>
          <a:p>
            <a:pPr eaLnBrk="1" hangingPunct="1"/>
            <a:endParaRPr lang="en-US" altLang="en-US">
              <a:latin typeface="Arial" panose="020B0604020202020204"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a:extLst>
              <a:ext uri="{FF2B5EF4-FFF2-40B4-BE49-F238E27FC236}">
                <a16:creationId xmlns:a16="http://schemas.microsoft.com/office/drawing/2014/main" id="{188E0544-7649-48A8-82C5-89A7BD9C176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19D9813-AA24-48CC-A4C1-0E070D158821}" type="slidenum">
              <a:rPr lang="en-US" altLang="en-US"/>
              <a:pPr>
                <a:spcBef>
                  <a:spcPct val="0"/>
                </a:spcBef>
              </a:pPr>
              <a:t>62</a:t>
            </a:fld>
            <a:endParaRPr lang="en-US" altLang="en-US"/>
          </a:p>
        </p:txBody>
      </p:sp>
      <p:sp>
        <p:nvSpPr>
          <p:cNvPr id="124931" name="Rectangle 2">
            <a:extLst>
              <a:ext uri="{FF2B5EF4-FFF2-40B4-BE49-F238E27FC236}">
                <a16:creationId xmlns:a16="http://schemas.microsoft.com/office/drawing/2014/main" id="{0FD44103-0BE1-4C72-AB76-3863AEAC6056}"/>
              </a:ext>
            </a:extLst>
          </p:cNvPr>
          <p:cNvSpPr>
            <a:spLocks noGrp="1" noRot="1" noChangeAspect="1" noChangeArrowheads="1" noTextEdit="1"/>
          </p:cNvSpPr>
          <p:nvPr>
            <p:ph type="sldImg"/>
          </p:nvPr>
        </p:nvSpPr>
        <p:spPr>
          <a:xfrm>
            <a:off x="2019300" y="619125"/>
            <a:ext cx="3200400" cy="2401888"/>
          </a:xfrm>
          <a:ln/>
        </p:spPr>
      </p:sp>
      <p:sp>
        <p:nvSpPr>
          <p:cNvPr id="124932" name="Rectangle 3">
            <a:extLst>
              <a:ext uri="{FF2B5EF4-FFF2-40B4-BE49-F238E27FC236}">
                <a16:creationId xmlns:a16="http://schemas.microsoft.com/office/drawing/2014/main" id="{1DE52BBF-DDF4-41E3-B52F-0A0A66D23DFD}"/>
              </a:ext>
            </a:extLst>
          </p:cNvPr>
          <p:cNvSpPr>
            <a:spLocks noGrp="1" noChangeArrowheads="1"/>
          </p:cNvSpPr>
          <p:nvPr>
            <p:ph type="body" idx="1"/>
          </p:nvPr>
        </p:nvSpPr>
        <p:spPr>
          <a:xfrm>
            <a:off x="914400" y="3408363"/>
            <a:ext cx="5029200" cy="5191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Spectral Doppler Modes</a:t>
            </a:r>
          </a:p>
          <a:p>
            <a:pPr eaLnBrk="1" hangingPunct="1">
              <a:buFontTx/>
              <a:buChar char="•"/>
            </a:pPr>
            <a:r>
              <a:rPr lang="en-US" altLang="en-US">
                <a:latin typeface="Arial" panose="020B0604020202020204" pitchFamily="34" charset="0"/>
              </a:rPr>
              <a:t>Pulsed Wave Doppler</a:t>
            </a:r>
          </a:p>
          <a:p>
            <a:pPr eaLnBrk="1" hangingPunct="1">
              <a:buFontTx/>
              <a:buChar char="•"/>
            </a:pPr>
            <a:r>
              <a:rPr lang="en-US" altLang="en-US">
                <a:latin typeface="Arial" panose="020B0604020202020204" pitchFamily="34" charset="0"/>
              </a:rPr>
              <a:t>Continuous Wave Doppler (with cardiac option)</a:t>
            </a:r>
          </a:p>
          <a:p>
            <a:pPr lvl="1" eaLnBrk="1" hangingPunct="1"/>
            <a:r>
              <a:rPr lang="en-US" altLang="en-US">
                <a:latin typeface="Arial" panose="020B0604020202020204" pitchFamily="34" charset="0"/>
              </a:rPr>
              <a:t>In Pulsed Wave and Continuous Wave Doppler, you select the area of interest by positioning a Doppler cursor within the 2-D image. Pulsed Wave Doppler displays velocities within the range bounded by the Doppler gate on the cursor. Both let you simultaneously display the 2-D image and Doppler spectral information or independently display spectral Doppler information.</a:t>
            </a:r>
          </a:p>
          <a:p>
            <a:pPr eaLnBrk="1" hangingPunct="1">
              <a:buFontTx/>
              <a:buChar char="•"/>
            </a:pPr>
            <a:r>
              <a:rPr lang="en-US" altLang="en-US">
                <a:latin typeface="Arial" panose="020B0604020202020204" pitchFamily="34" charset="0"/>
              </a:rPr>
              <a:t>Auxiliary Continuous Wave Doppler (with cardiac option)</a:t>
            </a:r>
          </a:p>
          <a:p>
            <a:pPr lvl="1" eaLnBrk="1" hangingPunct="1"/>
            <a:r>
              <a:rPr lang="en-US" altLang="en-US">
                <a:latin typeface="Arial" panose="020B0604020202020204" pitchFamily="34" charset="0"/>
              </a:rPr>
              <a:t>Auxiliary Continuous Wave Doppler uses a special auxiliary transducer.  Because of its small size, the auxiliary transducer can access any area requiring documentation of blood flow. You position the auxiliary transducer independently of the transducer you are using for the 2-D image. Auxiliary Continuous Wave Doppler displays only a full-screen spectral display.</a:t>
            </a:r>
          </a:p>
          <a:p>
            <a:pPr eaLnBrk="1" hangingPunct="1">
              <a:buFontTx/>
              <a:buChar char="•"/>
            </a:pPr>
            <a:r>
              <a:rPr lang="en-US" altLang="en-US">
                <a:latin typeface="Arial" panose="020B0604020202020204" pitchFamily="34" charset="0"/>
              </a:rPr>
              <a:t>HPRF (High Pulse Repetition Frequency)</a:t>
            </a:r>
          </a:p>
          <a:p>
            <a:pPr lvl="1" eaLnBrk="1" hangingPunct="1"/>
            <a:r>
              <a:rPr lang="en-US" altLang="en-US">
                <a:latin typeface="Arial" panose="020B0604020202020204" pitchFamily="34" charset="0"/>
              </a:rPr>
              <a:t>High Pulse Repetition Frequency (HPRF) allows increased velocity detection at depth and localization of flow. Use HPRF Pulsed Doppler mode when you want the Doppler velocity scale higher than the system can provide in standard Pulsed Doppler mode at a specific gate depth. HPRF generates multiple sample volumes displayed with smaller secondary gates in addition to the standard gate size of the primary sample volume. Excellent Sensitivity.</a:t>
            </a:r>
          </a:p>
          <a:p>
            <a:pPr eaLnBrk="1" hangingPunct="1"/>
            <a:endParaRPr lang="en-US" altLang="en-US">
              <a:latin typeface="Arial" panose="020B0604020202020204"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a:extLst>
              <a:ext uri="{FF2B5EF4-FFF2-40B4-BE49-F238E27FC236}">
                <a16:creationId xmlns:a16="http://schemas.microsoft.com/office/drawing/2014/main" id="{EA24254C-67C6-4B76-923F-8B9FFA8B2FA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2AF7073-1F78-40BB-A130-296FB5DB75AE}" type="slidenum">
              <a:rPr lang="en-US" altLang="en-US"/>
              <a:pPr>
                <a:spcBef>
                  <a:spcPct val="0"/>
                </a:spcBef>
              </a:pPr>
              <a:t>63</a:t>
            </a:fld>
            <a:endParaRPr lang="en-US" altLang="en-US"/>
          </a:p>
        </p:txBody>
      </p:sp>
      <p:sp>
        <p:nvSpPr>
          <p:cNvPr id="126979" name="Rectangle 2">
            <a:extLst>
              <a:ext uri="{FF2B5EF4-FFF2-40B4-BE49-F238E27FC236}">
                <a16:creationId xmlns:a16="http://schemas.microsoft.com/office/drawing/2014/main" id="{03D7CEA6-E477-4E6C-B6C9-98184E66D7D0}"/>
              </a:ext>
            </a:extLst>
          </p:cNvPr>
          <p:cNvSpPr>
            <a:spLocks noGrp="1" noRot="1" noChangeAspect="1" noChangeArrowheads="1" noTextEdit="1"/>
          </p:cNvSpPr>
          <p:nvPr>
            <p:ph type="sldImg"/>
          </p:nvPr>
        </p:nvSpPr>
        <p:spPr>
          <a:xfrm>
            <a:off x="2019300" y="619125"/>
            <a:ext cx="3200400" cy="2401888"/>
          </a:xfrm>
          <a:ln/>
        </p:spPr>
      </p:sp>
      <p:sp>
        <p:nvSpPr>
          <p:cNvPr id="126980" name="Rectangle 3">
            <a:extLst>
              <a:ext uri="{FF2B5EF4-FFF2-40B4-BE49-F238E27FC236}">
                <a16:creationId xmlns:a16="http://schemas.microsoft.com/office/drawing/2014/main" id="{1CBC37DB-BFF6-4099-B135-EB0D9A486918}"/>
              </a:ext>
            </a:extLst>
          </p:cNvPr>
          <p:cNvSpPr>
            <a:spLocks noGrp="1" noChangeArrowheads="1"/>
          </p:cNvSpPr>
          <p:nvPr>
            <p:ph type="body" idx="1"/>
          </p:nvPr>
        </p:nvSpPr>
        <p:spPr>
          <a:xfrm>
            <a:off x="914400" y="3408363"/>
            <a:ext cx="5029200" cy="5191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Spectral Doppler Modes</a:t>
            </a:r>
          </a:p>
          <a:p>
            <a:pPr eaLnBrk="1" hangingPunct="1">
              <a:buFontTx/>
              <a:buChar char="•"/>
            </a:pPr>
            <a:r>
              <a:rPr lang="en-US" altLang="en-US">
                <a:latin typeface="Arial" panose="020B0604020202020204" pitchFamily="34" charset="0"/>
              </a:rPr>
              <a:t>Pulsed Wave Doppler</a:t>
            </a:r>
          </a:p>
          <a:p>
            <a:pPr eaLnBrk="1" hangingPunct="1">
              <a:buFontTx/>
              <a:buChar char="•"/>
            </a:pPr>
            <a:r>
              <a:rPr lang="en-US" altLang="en-US">
                <a:latin typeface="Arial" panose="020B0604020202020204" pitchFamily="34" charset="0"/>
              </a:rPr>
              <a:t>Continuous Wave Doppler (with cardiac option)</a:t>
            </a:r>
          </a:p>
          <a:p>
            <a:pPr lvl="1" eaLnBrk="1" hangingPunct="1"/>
            <a:r>
              <a:rPr lang="en-US" altLang="en-US">
                <a:latin typeface="Arial" panose="020B0604020202020204" pitchFamily="34" charset="0"/>
              </a:rPr>
              <a:t>In Pulsed Wave and Continuous Wave Doppler, you select the area of interest by positioning a Doppler cursor within the 2-D image. Pulsed Wave Doppler displays velocities within the range bounded by the Doppler gate on the cursor. Both let you simultaneously display the 2-D image and Doppler spectral information or independently display spectral Doppler information.</a:t>
            </a:r>
          </a:p>
          <a:p>
            <a:pPr eaLnBrk="1" hangingPunct="1">
              <a:buFontTx/>
              <a:buChar char="•"/>
            </a:pPr>
            <a:r>
              <a:rPr lang="en-US" altLang="en-US">
                <a:latin typeface="Arial" panose="020B0604020202020204" pitchFamily="34" charset="0"/>
              </a:rPr>
              <a:t>Auxiliary Continuous Wave Doppler (with cardiac option)</a:t>
            </a:r>
          </a:p>
          <a:p>
            <a:pPr lvl="1" eaLnBrk="1" hangingPunct="1"/>
            <a:r>
              <a:rPr lang="en-US" altLang="en-US">
                <a:latin typeface="Arial" panose="020B0604020202020204" pitchFamily="34" charset="0"/>
              </a:rPr>
              <a:t>Auxiliary Continuous Wave Doppler uses a special auxiliary transducer.  Because of its small size, the auxiliary transducer can access any area requiring documentation of blood flow. You position the auxiliary transducer independently of the transducer you are using for the 2-D image. Auxiliary Continuous Wave Doppler displays only a full-screen spectral display.</a:t>
            </a:r>
          </a:p>
          <a:p>
            <a:pPr eaLnBrk="1" hangingPunct="1">
              <a:buFontTx/>
              <a:buChar char="•"/>
            </a:pPr>
            <a:r>
              <a:rPr lang="en-US" altLang="en-US">
                <a:latin typeface="Arial" panose="020B0604020202020204" pitchFamily="34" charset="0"/>
              </a:rPr>
              <a:t>HPRF (High Pulse Repetition Frequency)</a:t>
            </a:r>
          </a:p>
          <a:p>
            <a:pPr lvl="1" eaLnBrk="1" hangingPunct="1"/>
            <a:r>
              <a:rPr lang="en-US" altLang="en-US">
                <a:latin typeface="Arial" panose="020B0604020202020204" pitchFamily="34" charset="0"/>
              </a:rPr>
              <a:t>High Pulse Repetition Frequency (HPRF) allows increased velocity detection at depth and localization of flow. Use HPRF Pulsed Doppler mode when you want the Doppler velocity scale higher than the system can provide in standard Pulsed Doppler mode at a specific gate depth. HPRF generates multiple sample volumes displayed with smaller secondary gates in addition to the standard gate size of the primary sample volume. Excellent Sensitivity.</a:t>
            </a:r>
          </a:p>
          <a:p>
            <a:pPr eaLnBrk="1" hangingPunct="1"/>
            <a:endParaRPr lang="en-US" altLang="en-US">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B3E41B79-0E4A-4E5D-9B89-9A149172C97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37EAAE1-D293-455A-9BE2-CB2958D183CE}" type="slidenum">
              <a:rPr lang="en-US" altLang="en-US"/>
              <a:pPr>
                <a:spcBef>
                  <a:spcPct val="0"/>
                </a:spcBef>
              </a:pPr>
              <a:t>11</a:t>
            </a:fld>
            <a:endParaRPr lang="en-US" altLang="en-US"/>
          </a:p>
        </p:txBody>
      </p:sp>
      <p:sp>
        <p:nvSpPr>
          <p:cNvPr id="26627" name="Rectangle 2">
            <a:extLst>
              <a:ext uri="{FF2B5EF4-FFF2-40B4-BE49-F238E27FC236}">
                <a16:creationId xmlns:a16="http://schemas.microsoft.com/office/drawing/2014/main" id="{0F5D5003-CF59-4CFB-A0DE-8FD6297462D5}"/>
              </a:ext>
            </a:extLst>
          </p:cNvPr>
          <p:cNvSpPr>
            <a:spLocks noGrp="1" noRot="1" noChangeAspect="1" noChangeArrowheads="1" noTextEdit="1"/>
          </p:cNvSpPr>
          <p:nvPr>
            <p:ph type="sldImg"/>
          </p:nvPr>
        </p:nvSpPr>
        <p:spPr>
          <a:xfrm>
            <a:off x="2019300" y="619125"/>
            <a:ext cx="3200400" cy="2401888"/>
          </a:xfrm>
          <a:ln/>
        </p:spPr>
      </p:sp>
      <p:sp>
        <p:nvSpPr>
          <p:cNvPr id="26628" name="Rectangle 3">
            <a:extLst>
              <a:ext uri="{FF2B5EF4-FFF2-40B4-BE49-F238E27FC236}">
                <a16:creationId xmlns:a16="http://schemas.microsoft.com/office/drawing/2014/main" id="{6BC8781C-7758-4A86-A167-3D38077343D7}"/>
              </a:ext>
            </a:extLst>
          </p:cNvPr>
          <p:cNvSpPr>
            <a:spLocks noGrp="1" noChangeArrowheads="1"/>
          </p:cNvSpPr>
          <p:nvPr>
            <p:ph type="body" idx="1"/>
          </p:nvPr>
        </p:nvSpPr>
        <p:spPr>
          <a:xfrm>
            <a:off x="914400" y="3408363"/>
            <a:ext cx="5029200" cy="5191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Doppler Principles	</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Angle to Flow</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Best Doppler angle is parallel to flow and closest to zero degrees	</a:t>
            </a:r>
          </a:p>
          <a:p>
            <a:pPr eaLnBrk="1" hangingPunct="1"/>
            <a:r>
              <a:rPr lang="en-US" altLang="en-US">
                <a:latin typeface="Arial" panose="020B0604020202020204" pitchFamily="34" charset="0"/>
              </a:rPr>
              <a:t>Transducer position	</a:t>
            </a:r>
          </a:p>
          <a:p>
            <a:pPr eaLnBrk="1" hangingPunct="1"/>
            <a:r>
              <a:rPr lang="en-US" altLang="en-US">
                <a:latin typeface="Arial" panose="020B0604020202020204" pitchFamily="34" charset="0"/>
              </a:rPr>
              <a:t>Patient position</a:t>
            </a:r>
          </a:p>
          <a:p>
            <a:pPr eaLnBrk="1" hangingPunct="1"/>
            <a:endParaRPr lang="en-US" altLang="en-US">
              <a:latin typeface="Arial" panose="020B0604020202020204" pitchFamily="34" charset="0"/>
            </a:endParaRPr>
          </a:p>
          <a:p>
            <a:pPr lvl="1" eaLnBrk="1" hangingPunct="1"/>
            <a:r>
              <a:rPr lang="en-US" altLang="en-US">
                <a:latin typeface="Arial" panose="020B0604020202020204" pitchFamily="34" charset="0"/>
              </a:rPr>
              <a:t>Remember that in order to get your best Doppler information, in color, just as in spectral Doppler, you must optimize your angle to flow.  Again, the best Doppler is parallel to flow or at angles closest to zero degrees.  You can use transducer position or steering with linear transducers and patient position to help achieve the best angle.</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a:extLst>
              <a:ext uri="{FF2B5EF4-FFF2-40B4-BE49-F238E27FC236}">
                <a16:creationId xmlns:a16="http://schemas.microsoft.com/office/drawing/2014/main" id="{D203DA93-F37B-4E9E-838C-06FFFD48891E}"/>
              </a:ext>
            </a:extLst>
          </p:cNvPr>
          <p:cNvSpPr>
            <a:spLocks noGrp="1" noRot="1" noChangeAspect="1" noTextEdit="1"/>
          </p:cNvSpPr>
          <p:nvPr>
            <p:ph type="sldImg"/>
          </p:nvPr>
        </p:nvSpPr>
        <p:spPr>
          <a:ln/>
        </p:spPr>
      </p:sp>
      <p:sp>
        <p:nvSpPr>
          <p:cNvPr id="129027" name="Notes Placeholder 2">
            <a:extLst>
              <a:ext uri="{FF2B5EF4-FFF2-40B4-BE49-F238E27FC236}">
                <a16:creationId xmlns:a16="http://schemas.microsoft.com/office/drawing/2014/main" id="{ABAF84E0-BB78-4901-ABF6-E9A8077D51A7}"/>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29028" name="Slide Number Placeholder 3">
            <a:extLst>
              <a:ext uri="{FF2B5EF4-FFF2-40B4-BE49-F238E27FC236}">
                <a16:creationId xmlns:a16="http://schemas.microsoft.com/office/drawing/2014/main" id="{1A9F43A1-8A9D-414A-87E9-2F09C0845EE9}"/>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EA9CB423-1718-4F60-BFF6-9D32D7750503}" type="slidenum">
              <a:rPr lang="en-US" altLang="en-US" sz="1200">
                <a:latin typeface="Arial" panose="020B0604020202020204" pitchFamily="34" charset="0"/>
              </a:rPr>
              <a:pPr/>
              <a:t>64</a:t>
            </a:fld>
            <a:endParaRPr lang="en-US" altLang="en-US" sz="1200">
              <a:latin typeface="Arial" panose="020B0604020202020204"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a:extLst>
              <a:ext uri="{FF2B5EF4-FFF2-40B4-BE49-F238E27FC236}">
                <a16:creationId xmlns:a16="http://schemas.microsoft.com/office/drawing/2014/main" id="{555C6CB3-E4FD-46CD-B5E6-35D64E07D628}"/>
              </a:ext>
            </a:extLst>
          </p:cNvPr>
          <p:cNvSpPr>
            <a:spLocks noGrp="1" noRot="1" noChangeAspect="1" noTextEdit="1"/>
          </p:cNvSpPr>
          <p:nvPr>
            <p:ph type="sldImg"/>
          </p:nvPr>
        </p:nvSpPr>
        <p:spPr>
          <a:ln/>
        </p:spPr>
      </p:sp>
      <p:sp>
        <p:nvSpPr>
          <p:cNvPr id="131075" name="Notes Placeholder 2">
            <a:extLst>
              <a:ext uri="{FF2B5EF4-FFF2-40B4-BE49-F238E27FC236}">
                <a16:creationId xmlns:a16="http://schemas.microsoft.com/office/drawing/2014/main" id="{3B4D0C2C-7AFE-40F3-8DFF-D003908BD22E}"/>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31076" name="Slide Number Placeholder 3">
            <a:extLst>
              <a:ext uri="{FF2B5EF4-FFF2-40B4-BE49-F238E27FC236}">
                <a16:creationId xmlns:a16="http://schemas.microsoft.com/office/drawing/2014/main" id="{EA081BCE-C055-4055-B56D-99FB1E8CAABC}"/>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05E5606-A090-4D5E-836C-EB344AF33091}" type="slidenum">
              <a:rPr lang="en-US" altLang="en-US" sz="1200">
                <a:latin typeface="Arial" panose="020B0604020202020204" pitchFamily="34" charset="0"/>
              </a:rPr>
              <a:pPr/>
              <a:t>65</a:t>
            </a:fld>
            <a:endParaRPr lang="en-US" altLang="en-US" sz="1200">
              <a:latin typeface="Arial" panose="020B0604020202020204"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a:extLst>
              <a:ext uri="{FF2B5EF4-FFF2-40B4-BE49-F238E27FC236}">
                <a16:creationId xmlns:a16="http://schemas.microsoft.com/office/drawing/2014/main" id="{DA1B8AA2-73C4-4D89-9501-1ABE31A460EA}"/>
              </a:ext>
            </a:extLst>
          </p:cNvPr>
          <p:cNvSpPr>
            <a:spLocks noGrp="1" noRot="1" noChangeAspect="1" noTextEdit="1"/>
          </p:cNvSpPr>
          <p:nvPr>
            <p:ph type="sldImg"/>
          </p:nvPr>
        </p:nvSpPr>
        <p:spPr>
          <a:ln/>
        </p:spPr>
      </p:sp>
      <p:sp>
        <p:nvSpPr>
          <p:cNvPr id="133123" name="Notes Placeholder 2">
            <a:extLst>
              <a:ext uri="{FF2B5EF4-FFF2-40B4-BE49-F238E27FC236}">
                <a16:creationId xmlns:a16="http://schemas.microsoft.com/office/drawing/2014/main" id="{A9D928B9-A8DD-4C35-A7E5-F88C2A59DD67}"/>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33124" name="Slide Number Placeholder 3">
            <a:extLst>
              <a:ext uri="{FF2B5EF4-FFF2-40B4-BE49-F238E27FC236}">
                <a16:creationId xmlns:a16="http://schemas.microsoft.com/office/drawing/2014/main" id="{AF6F1477-8E7B-43BA-9443-F4D4D8236BB2}"/>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B75F9D5-4641-4756-BE2E-7BB5331B301B}" type="slidenum">
              <a:rPr lang="en-US" altLang="en-US" sz="1200">
                <a:latin typeface="Arial" panose="020B0604020202020204" pitchFamily="34" charset="0"/>
              </a:rPr>
              <a:pPr/>
              <a:t>66</a:t>
            </a:fld>
            <a:endParaRPr lang="en-US" altLang="en-US" sz="1200">
              <a:latin typeface="Arial" panose="020B0604020202020204"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a:extLst>
              <a:ext uri="{FF2B5EF4-FFF2-40B4-BE49-F238E27FC236}">
                <a16:creationId xmlns:a16="http://schemas.microsoft.com/office/drawing/2014/main" id="{9946CE6B-0B8B-4446-A397-9B5FE23C74D6}"/>
              </a:ext>
            </a:extLst>
          </p:cNvPr>
          <p:cNvSpPr>
            <a:spLocks noGrp="1" noRot="1" noChangeAspect="1" noTextEdit="1"/>
          </p:cNvSpPr>
          <p:nvPr>
            <p:ph type="sldImg"/>
          </p:nvPr>
        </p:nvSpPr>
        <p:spPr>
          <a:ln/>
        </p:spPr>
      </p:sp>
      <p:sp>
        <p:nvSpPr>
          <p:cNvPr id="137219" name="Notes Placeholder 2">
            <a:extLst>
              <a:ext uri="{FF2B5EF4-FFF2-40B4-BE49-F238E27FC236}">
                <a16:creationId xmlns:a16="http://schemas.microsoft.com/office/drawing/2014/main" id="{09B95E20-89B3-4311-85F3-FB803CA90F97}"/>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37220" name="Slide Number Placeholder 3">
            <a:extLst>
              <a:ext uri="{FF2B5EF4-FFF2-40B4-BE49-F238E27FC236}">
                <a16:creationId xmlns:a16="http://schemas.microsoft.com/office/drawing/2014/main" id="{8A5BD215-336E-48E4-BB59-AA59BA34A370}"/>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ECB279AD-3F5E-43A5-8D4F-FE9F4A1F3898}" type="slidenum">
              <a:rPr lang="en-US" altLang="en-US" sz="1200">
                <a:latin typeface="Arial" panose="020B0604020202020204" pitchFamily="34" charset="0"/>
              </a:rPr>
              <a:pPr/>
              <a:t>67</a:t>
            </a:fld>
            <a:endParaRPr lang="en-US" altLang="en-US" sz="1200">
              <a:latin typeface="Arial" panose="020B0604020202020204" pitchFamily="34"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a:extLst>
              <a:ext uri="{FF2B5EF4-FFF2-40B4-BE49-F238E27FC236}">
                <a16:creationId xmlns:a16="http://schemas.microsoft.com/office/drawing/2014/main" id="{A23ACAC0-C460-48EA-98C0-7613476AE3F1}"/>
              </a:ext>
            </a:extLst>
          </p:cNvPr>
          <p:cNvSpPr>
            <a:spLocks noGrp="1" noRot="1" noChangeAspect="1" noTextEdit="1"/>
          </p:cNvSpPr>
          <p:nvPr>
            <p:ph type="sldImg"/>
          </p:nvPr>
        </p:nvSpPr>
        <p:spPr>
          <a:ln/>
        </p:spPr>
      </p:sp>
      <p:sp>
        <p:nvSpPr>
          <p:cNvPr id="135171" name="Notes Placeholder 2">
            <a:extLst>
              <a:ext uri="{FF2B5EF4-FFF2-40B4-BE49-F238E27FC236}">
                <a16:creationId xmlns:a16="http://schemas.microsoft.com/office/drawing/2014/main" id="{A6268812-B720-4317-9CEC-3007DB214A7E}"/>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35172" name="Slide Number Placeholder 3">
            <a:extLst>
              <a:ext uri="{FF2B5EF4-FFF2-40B4-BE49-F238E27FC236}">
                <a16:creationId xmlns:a16="http://schemas.microsoft.com/office/drawing/2014/main" id="{D94D54C4-1E59-4A83-8FA7-902DC91B9593}"/>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C077CAD-99FC-4D54-8F00-6285C9C41986}" type="slidenum">
              <a:rPr lang="en-US" altLang="en-US" sz="1200">
                <a:latin typeface="Arial" panose="020B0604020202020204" pitchFamily="34" charset="0"/>
              </a:rPr>
              <a:pPr/>
              <a:t>68</a:t>
            </a:fld>
            <a:endParaRPr lang="en-US" altLang="en-US" sz="1200">
              <a:latin typeface="Arial" panose="020B0604020202020204"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a:extLst>
              <a:ext uri="{FF2B5EF4-FFF2-40B4-BE49-F238E27FC236}">
                <a16:creationId xmlns:a16="http://schemas.microsoft.com/office/drawing/2014/main" id="{3D462FEE-CFF6-46C3-A6F3-6BEB662F6366}"/>
              </a:ext>
            </a:extLst>
          </p:cNvPr>
          <p:cNvSpPr>
            <a:spLocks noGrp="1" noRot="1" noChangeAspect="1" noTextEdit="1"/>
          </p:cNvSpPr>
          <p:nvPr>
            <p:ph type="sldImg"/>
          </p:nvPr>
        </p:nvSpPr>
        <p:spPr>
          <a:ln/>
        </p:spPr>
      </p:sp>
      <p:sp>
        <p:nvSpPr>
          <p:cNvPr id="139267" name="Notes Placeholder 2">
            <a:extLst>
              <a:ext uri="{FF2B5EF4-FFF2-40B4-BE49-F238E27FC236}">
                <a16:creationId xmlns:a16="http://schemas.microsoft.com/office/drawing/2014/main" id="{D5C5046D-4A67-40EF-8624-EEE5012B0992}"/>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39268" name="Slide Number Placeholder 3">
            <a:extLst>
              <a:ext uri="{FF2B5EF4-FFF2-40B4-BE49-F238E27FC236}">
                <a16:creationId xmlns:a16="http://schemas.microsoft.com/office/drawing/2014/main" id="{A3AF825F-2BC2-4B82-9D93-92BE99BA4B3B}"/>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6CC6DBD7-CDAD-4FB6-BA00-2DAA27A38C1C}" type="slidenum">
              <a:rPr lang="en-US" altLang="en-US" sz="1200">
                <a:latin typeface="Arial" panose="020B0604020202020204" pitchFamily="34" charset="0"/>
              </a:rPr>
              <a:pPr/>
              <a:t>69</a:t>
            </a:fld>
            <a:endParaRPr lang="en-US" altLang="en-US" sz="1200">
              <a:latin typeface="Arial" panose="020B0604020202020204"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a:extLst>
              <a:ext uri="{FF2B5EF4-FFF2-40B4-BE49-F238E27FC236}">
                <a16:creationId xmlns:a16="http://schemas.microsoft.com/office/drawing/2014/main" id="{BEFB06F1-1CD0-4D3E-9656-69AE6A09C12B}"/>
              </a:ext>
            </a:extLst>
          </p:cNvPr>
          <p:cNvSpPr>
            <a:spLocks noGrp="1" noRot="1" noChangeAspect="1" noTextEdit="1"/>
          </p:cNvSpPr>
          <p:nvPr>
            <p:ph type="sldImg"/>
          </p:nvPr>
        </p:nvSpPr>
        <p:spPr>
          <a:ln/>
        </p:spPr>
      </p:sp>
      <p:sp>
        <p:nvSpPr>
          <p:cNvPr id="141315" name="Notes Placeholder 2">
            <a:extLst>
              <a:ext uri="{FF2B5EF4-FFF2-40B4-BE49-F238E27FC236}">
                <a16:creationId xmlns:a16="http://schemas.microsoft.com/office/drawing/2014/main" id="{9996B9FF-0427-4D84-A802-F618AD52E1A5}"/>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41316" name="Slide Number Placeholder 3">
            <a:extLst>
              <a:ext uri="{FF2B5EF4-FFF2-40B4-BE49-F238E27FC236}">
                <a16:creationId xmlns:a16="http://schemas.microsoft.com/office/drawing/2014/main" id="{2A908D28-F55D-49D4-9728-AA38367189DB}"/>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B366306-5568-44ED-B126-AF66025E08D7}" type="slidenum">
              <a:rPr lang="en-US" altLang="en-US" sz="1200">
                <a:latin typeface="Arial" panose="020B0604020202020204" pitchFamily="34" charset="0"/>
              </a:rPr>
              <a:pPr/>
              <a:t>70</a:t>
            </a:fld>
            <a:endParaRPr lang="en-US" altLang="en-US" sz="1200">
              <a:latin typeface="Arial" panose="020B0604020202020204"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a:extLst>
              <a:ext uri="{FF2B5EF4-FFF2-40B4-BE49-F238E27FC236}">
                <a16:creationId xmlns:a16="http://schemas.microsoft.com/office/drawing/2014/main" id="{14CBC1A9-1CED-4E75-A6CA-08AF7DECBC60}"/>
              </a:ext>
            </a:extLst>
          </p:cNvPr>
          <p:cNvSpPr>
            <a:spLocks noGrp="1" noRot="1" noChangeAspect="1" noTextEdit="1"/>
          </p:cNvSpPr>
          <p:nvPr>
            <p:ph type="sldImg"/>
          </p:nvPr>
        </p:nvSpPr>
        <p:spPr>
          <a:ln/>
        </p:spPr>
      </p:sp>
      <p:sp>
        <p:nvSpPr>
          <p:cNvPr id="143363" name="Notes Placeholder 2">
            <a:extLst>
              <a:ext uri="{FF2B5EF4-FFF2-40B4-BE49-F238E27FC236}">
                <a16:creationId xmlns:a16="http://schemas.microsoft.com/office/drawing/2014/main" id="{D99A3449-512D-4900-9CEF-03EE143C103B}"/>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43364" name="Slide Number Placeholder 3">
            <a:extLst>
              <a:ext uri="{FF2B5EF4-FFF2-40B4-BE49-F238E27FC236}">
                <a16:creationId xmlns:a16="http://schemas.microsoft.com/office/drawing/2014/main" id="{0D8E0474-7074-4C9D-A460-6A05C188572A}"/>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CFC3719B-307E-48A1-8844-A3911F2087BC}" type="slidenum">
              <a:rPr lang="en-US" altLang="en-US" sz="1200">
                <a:latin typeface="Arial" panose="020B0604020202020204" pitchFamily="34" charset="0"/>
              </a:rPr>
              <a:pPr/>
              <a:t>71</a:t>
            </a:fld>
            <a:endParaRPr lang="en-US" altLang="en-US" sz="1200">
              <a:latin typeface="Arial" panose="020B0604020202020204"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a:extLst>
              <a:ext uri="{FF2B5EF4-FFF2-40B4-BE49-F238E27FC236}">
                <a16:creationId xmlns:a16="http://schemas.microsoft.com/office/drawing/2014/main" id="{44C1826C-8981-4400-A9B4-8D6A1DA6557C}"/>
              </a:ext>
            </a:extLst>
          </p:cNvPr>
          <p:cNvSpPr>
            <a:spLocks noGrp="1" noRot="1" noChangeAspect="1" noTextEdit="1"/>
          </p:cNvSpPr>
          <p:nvPr>
            <p:ph type="sldImg"/>
          </p:nvPr>
        </p:nvSpPr>
        <p:spPr>
          <a:ln/>
        </p:spPr>
      </p:sp>
      <p:sp>
        <p:nvSpPr>
          <p:cNvPr id="145411" name="Notes Placeholder 2">
            <a:extLst>
              <a:ext uri="{FF2B5EF4-FFF2-40B4-BE49-F238E27FC236}">
                <a16:creationId xmlns:a16="http://schemas.microsoft.com/office/drawing/2014/main" id="{1A1CE482-955D-4354-8E5F-5C65539D84E2}"/>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45412" name="Slide Number Placeholder 3">
            <a:extLst>
              <a:ext uri="{FF2B5EF4-FFF2-40B4-BE49-F238E27FC236}">
                <a16:creationId xmlns:a16="http://schemas.microsoft.com/office/drawing/2014/main" id="{C0ABA988-C91B-4836-87F2-6352301C8B52}"/>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3C294A7-B8B8-4C5C-88C0-AE55454310DB}" type="slidenum">
              <a:rPr lang="en-US" altLang="en-US" sz="1200">
                <a:latin typeface="Arial" panose="020B0604020202020204" pitchFamily="34" charset="0"/>
              </a:rPr>
              <a:pPr/>
              <a:t>72</a:t>
            </a:fld>
            <a:endParaRPr lang="en-US" altLang="en-US" sz="1200">
              <a:latin typeface="Arial" panose="020B0604020202020204"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a:extLst>
              <a:ext uri="{FF2B5EF4-FFF2-40B4-BE49-F238E27FC236}">
                <a16:creationId xmlns:a16="http://schemas.microsoft.com/office/drawing/2014/main" id="{34BC64B1-7CB4-43CB-806A-2DEC27E0391A}"/>
              </a:ext>
            </a:extLst>
          </p:cNvPr>
          <p:cNvSpPr>
            <a:spLocks noGrp="1" noRot="1" noChangeAspect="1" noTextEdit="1"/>
          </p:cNvSpPr>
          <p:nvPr>
            <p:ph type="sldImg"/>
          </p:nvPr>
        </p:nvSpPr>
        <p:spPr>
          <a:ln/>
        </p:spPr>
      </p:sp>
      <p:sp>
        <p:nvSpPr>
          <p:cNvPr id="147459" name="Notes Placeholder 2">
            <a:extLst>
              <a:ext uri="{FF2B5EF4-FFF2-40B4-BE49-F238E27FC236}">
                <a16:creationId xmlns:a16="http://schemas.microsoft.com/office/drawing/2014/main" id="{2778740B-54A7-4268-B0EC-2833FD2DC697}"/>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47460" name="Slide Number Placeholder 3">
            <a:extLst>
              <a:ext uri="{FF2B5EF4-FFF2-40B4-BE49-F238E27FC236}">
                <a16:creationId xmlns:a16="http://schemas.microsoft.com/office/drawing/2014/main" id="{256C0D75-F811-451C-8E9A-09D6B5A506CA}"/>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60E4914-31C2-4BAF-B104-7F0147EF88DA}" type="slidenum">
              <a:rPr lang="en-US" altLang="en-US" sz="1200">
                <a:latin typeface="Arial" panose="020B0604020202020204" pitchFamily="34" charset="0"/>
              </a:rPr>
              <a:pPr/>
              <a:t>73</a:t>
            </a:fld>
            <a:endParaRPr lang="en-US" altLang="en-US" sz="1200">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851DBBBD-F28B-467B-8EA7-677C0CADAFF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BE476B6-E53C-4409-B886-E16F119D0472}" type="slidenum">
              <a:rPr lang="en-US" altLang="en-US"/>
              <a:pPr>
                <a:spcBef>
                  <a:spcPct val="0"/>
                </a:spcBef>
              </a:pPr>
              <a:t>12</a:t>
            </a:fld>
            <a:endParaRPr lang="en-US" altLang="en-US"/>
          </a:p>
        </p:txBody>
      </p:sp>
      <p:sp>
        <p:nvSpPr>
          <p:cNvPr id="28675" name="Rectangle 2">
            <a:extLst>
              <a:ext uri="{FF2B5EF4-FFF2-40B4-BE49-F238E27FC236}">
                <a16:creationId xmlns:a16="http://schemas.microsoft.com/office/drawing/2014/main" id="{BF68FCEC-5379-45E3-AA0C-78F9E5B3E3CC}"/>
              </a:ext>
            </a:extLst>
          </p:cNvPr>
          <p:cNvSpPr>
            <a:spLocks noGrp="1" noRot="1" noChangeAspect="1" noChangeArrowheads="1" noTextEdit="1"/>
          </p:cNvSpPr>
          <p:nvPr>
            <p:ph type="sldImg"/>
          </p:nvPr>
        </p:nvSpPr>
        <p:spPr>
          <a:xfrm>
            <a:off x="2019300" y="619125"/>
            <a:ext cx="3200400" cy="2401888"/>
          </a:xfrm>
          <a:ln/>
        </p:spPr>
      </p:sp>
      <p:sp>
        <p:nvSpPr>
          <p:cNvPr id="28676" name="Rectangle 3">
            <a:extLst>
              <a:ext uri="{FF2B5EF4-FFF2-40B4-BE49-F238E27FC236}">
                <a16:creationId xmlns:a16="http://schemas.microsoft.com/office/drawing/2014/main" id="{DC0ECF27-4B28-45BC-A412-6ADAA8D10E2E}"/>
              </a:ext>
            </a:extLst>
          </p:cNvPr>
          <p:cNvSpPr>
            <a:spLocks noGrp="1" noChangeArrowheads="1"/>
          </p:cNvSpPr>
          <p:nvPr>
            <p:ph type="body" idx="1"/>
          </p:nvPr>
        </p:nvSpPr>
        <p:spPr>
          <a:xfrm>
            <a:off x="914400" y="3408363"/>
            <a:ext cx="5029200" cy="5191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Spectral Doppler Modes</a:t>
            </a:r>
          </a:p>
          <a:p>
            <a:pPr eaLnBrk="1" hangingPunct="1">
              <a:buFontTx/>
              <a:buChar char="•"/>
            </a:pPr>
            <a:r>
              <a:rPr lang="en-US" altLang="en-US">
                <a:latin typeface="Arial" panose="020B0604020202020204" pitchFamily="34" charset="0"/>
              </a:rPr>
              <a:t>Pulsed Wave Doppler</a:t>
            </a:r>
          </a:p>
          <a:p>
            <a:pPr eaLnBrk="1" hangingPunct="1">
              <a:buFontTx/>
              <a:buChar char="•"/>
            </a:pPr>
            <a:r>
              <a:rPr lang="en-US" altLang="en-US">
                <a:latin typeface="Arial" panose="020B0604020202020204" pitchFamily="34" charset="0"/>
              </a:rPr>
              <a:t>Continuous Wave Doppler (with cardiac option)</a:t>
            </a:r>
          </a:p>
          <a:p>
            <a:pPr lvl="1" eaLnBrk="1" hangingPunct="1"/>
            <a:r>
              <a:rPr lang="en-US" altLang="en-US">
                <a:latin typeface="Arial" panose="020B0604020202020204" pitchFamily="34" charset="0"/>
              </a:rPr>
              <a:t>In Pulsed Wave and Continuous Wave Doppler, you select the area of interest by positioning a Doppler cursor within the 2-D image. Pulsed Wave Doppler displays velocities within the range bounded by the Doppler gate on the cursor. Both let you simultaneously display the 2-D image and Doppler spectral information or independently display spectral Doppler information.</a:t>
            </a:r>
          </a:p>
          <a:p>
            <a:pPr eaLnBrk="1" hangingPunct="1">
              <a:buFontTx/>
              <a:buChar char="•"/>
            </a:pPr>
            <a:r>
              <a:rPr lang="en-US" altLang="en-US">
                <a:latin typeface="Arial" panose="020B0604020202020204" pitchFamily="34" charset="0"/>
              </a:rPr>
              <a:t>Auxiliary Continuous Wave Doppler (with cardiac option)</a:t>
            </a:r>
          </a:p>
          <a:p>
            <a:pPr lvl="1" eaLnBrk="1" hangingPunct="1"/>
            <a:r>
              <a:rPr lang="en-US" altLang="en-US">
                <a:latin typeface="Arial" panose="020B0604020202020204" pitchFamily="34" charset="0"/>
              </a:rPr>
              <a:t>Auxiliary Continuous Wave Doppler uses a special auxiliary transducer.  Because of its small size, the auxiliary transducer can access any area requiring documentation of blood flow. You position the auxiliary transducer independently of the transducer you are using for the 2-D image. Auxiliary Continuous Wave Doppler displays only a full-screen spectral display.</a:t>
            </a:r>
          </a:p>
          <a:p>
            <a:pPr eaLnBrk="1" hangingPunct="1">
              <a:buFontTx/>
              <a:buChar char="•"/>
            </a:pPr>
            <a:r>
              <a:rPr lang="en-US" altLang="en-US">
                <a:latin typeface="Arial" panose="020B0604020202020204" pitchFamily="34" charset="0"/>
              </a:rPr>
              <a:t>HPRF (High Pulse Repetition Frequency)</a:t>
            </a:r>
          </a:p>
          <a:p>
            <a:pPr lvl="1" eaLnBrk="1" hangingPunct="1"/>
            <a:r>
              <a:rPr lang="en-US" altLang="en-US">
                <a:latin typeface="Arial" panose="020B0604020202020204" pitchFamily="34" charset="0"/>
              </a:rPr>
              <a:t>High Pulse Repetition Frequency (HPRF) allows increased velocity detection at depth and localization of flow. Use HPRF Pulsed Doppler mode when you want the Doppler velocity scale higher than the system can provide in standard Pulsed Doppler mode at a specific gate depth. HPRF generates multiple sample volumes displayed with smaller secondary gates in addition to the standard gate size of the primary sample volume. Excellent Sensitivity.</a:t>
            </a:r>
          </a:p>
          <a:p>
            <a:pPr eaLnBrk="1" hangingPunct="1"/>
            <a:endParaRPr lang="en-US" altLang="en-US">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a:extLst>
              <a:ext uri="{FF2B5EF4-FFF2-40B4-BE49-F238E27FC236}">
                <a16:creationId xmlns:a16="http://schemas.microsoft.com/office/drawing/2014/main" id="{2763F3BC-BA5C-4605-BB9A-DEFB2ED1B5B8}"/>
              </a:ext>
            </a:extLst>
          </p:cNvPr>
          <p:cNvSpPr>
            <a:spLocks noGrp="1" noRot="1" noChangeAspect="1" noTextEdit="1"/>
          </p:cNvSpPr>
          <p:nvPr>
            <p:ph type="sldImg"/>
          </p:nvPr>
        </p:nvSpPr>
        <p:spPr>
          <a:ln/>
        </p:spPr>
      </p:sp>
      <p:sp>
        <p:nvSpPr>
          <p:cNvPr id="149507" name="Notes Placeholder 2">
            <a:extLst>
              <a:ext uri="{FF2B5EF4-FFF2-40B4-BE49-F238E27FC236}">
                <a16:creationId xmlns:a16="http://schemas.microsoft.com/office/drawing/2014/main" id="{896D2013-FDA8-4616-962D-EC3D893F9629}"/>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49508" name="Slide Number Placeholder 3">
            <a:extLst>
              <a:ext uri="{FF2B5EF4-FFF2-40B4-BE49-F238E27FC236}">
                <a16:creationId xmlns:a16="http://schemas.microsoft.com/office/drawing/2014/main" id="{AE63EC3D-5014-4B3A-A370-876028086191}"/>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E27BC157-D5E5-4C67-81AF-F0EC83EB4AA6}" type="slidenum">
              <a:rPr lang="en-US" altLang="en-US" sz="1200">
                <a:latin typeface="Arial" panose="020B0604020202020204" pitchFamily="34" charset="0"/>
              </a:rPr>
              <a:pPr/>
              <a:t>74</a:t>
            </a:fld>
            <a:endParaRPr lang="en-US" altLang="en-US" sz="1200">
              <a:latin typeface="Arial" panose="020B0604020202020204" pitchFamily="34"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05147461-7CCB-4374-AB17-1764EFC4353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5B184CA-DCF6-46B4-8935-4DA0C3E80001}" type="slidenum">
              <a:rPr lang="en-US" altLang="en-US"/>
              <a:pPr>
                <a:spcBef>
                  <a:spcPct val="0"/>
                </a:spcBef>
              </a:pPr>
              <a:t>75</a:t>
            </a:fld>
            <a:endParaRPr lang="en-US" altLang="en-US"/>
          </a:p>
        </p:txBody>
      </p:sp>
      <p:sp>
        <p:nvSpPr>
          <p:cNvPr id="151555" name="Rectangle 2">
            <a:extLst>
              <a:ext uri="{FF2B5EF4-FFF2-40B4-BE49-F238E27FC236}">
                <a16:creationId xmlns:a16="http://schemas.microsoft.com/office/drawing/2014/main" id="{30217D86-5766-440D-A2B7-190295B90DDE}"/>
              </a:ext>
            </a:extLst>
          </p:cNvPr>
          <p:cNvSpPr>
            <a:spLocks noGrp="1" noRot="1" noChangeAspect="1" noChangeArrowheads="1" noTextEdit="1"/>
          </p:cNvSpPr>
          <p:nvPr>
            <p:ph type="sldImg"/>
          </p:nvPr>
        </p:nvSpPr>
        <p:spPr>
          <a:xfrm>
            <a:off x="2019300" y="619125"/>
            <a:ext cx="3200400" cy="2401888"/>
          </a:xfrm>
          <a:ln/>
        </p:spPr>
      </p:sp>
      <p:sp>
        <p:nvSpPr>
          <p:cNvPr id="151556" name="Rectangle 3">
            <a:extLst>
              <a:ext uri="{FF2B5EF4-FFF2-40B4-BE49-F238E27FC236}">
                <a16:creationId xmlns:a16="http://schemas.microsoft.com/office/drawing/2014/main" id="{34FAE024-0BAC-44B1-98AD-97DD0D665055}"/>
              </a:ext>
            </a:extLst>
          </p:cNvPr>
          <p:cNvSpPr>
            <a:spLocks noGrp="1" noChangeArrowheads="1"/>
          </p:cNvSpPr>
          <p:nvPr>
            <p:ph type="body" idx="1"/>
          </p:nvPr>
        </p:nvSpPr>
        <p:spPr>
          <a:xfrm>
            <a:off x="914400" y="3408363"/>
            <a:ext cx="5029200" cy="5191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Doppler Principles</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Color Doppler</a:t>
            </a:r>
          </a:p>
          <a:p>
            <a:pPr eaLnBrk="1" hangingPunct="1"/>
            <a:r>
              <a:rPr lang="en-US" altLang="en-US">
                <a:latin typeface="Arial" panose="020B0604020202020204" pitchFamily="34" charset="0"/>
              </a:rPr>
              <a:t>Imaging technique</a:t>
            </a:r>
          </a:p>
          <a:p>
            <a:pPr lvl="1" eaLnBrk="1" hangingPunct="1"/>
            <a:r>
              <a:rPr lang="en-US" altLang="en-US">
                <a:latin typeface="Arial" panose="020B0604020202020204" pitchFamily="34" charset="0"/>
              </a:rPr>
              <a:t>Color Doppler Velocity is an imaging technique, with many sample gates inside the color box. The information derived measures mean velocity and variance within an area of the image.</a:t>
            </a:r>
          </a:p>
          <a:p>
            <a:pPr lvl="1" eaLnBrk="1" hangingPunct="1"/>
            <a:r>
              <a:rPr lang="en-US" altLang="en-US">
                <a:latin typeface="Arial" panose="020B0604020202020204" pitchFamily="34" charset="0"/>
              </a:rPr>
              <a:t>Color Doppler can be used to evaluate patency, direction and pulsatility. It is also a road map to placement of the Doppler cursor for spectral Doppler analysis of flow.</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Best Doppler imaging angle is closest to 0 degrees</a:t>
            </a:r>
          </a:p>
          <a:p>
            <a:pPr lvl="1" eaLnBrk="1" hangingPunct="1"/>
            <a:r>
              <a:rPr lang="en-US" altLang="en-US">
                <a:latin typeface="Arial" panose="020B0604020202020204" pitchFamily="34" charset="0"/>
              </a:rPr>
              <a:t>...the same as in spectral Doppler. Remember your best 2-D imaging angle is 90 degrees.</a:t>
            </a:r>
          </a:p>
          <a:p>
            <a:pPr lvl="1"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Spectral Doppler</a:t>
            </a:r>
          </a:p>
          <a:p>
            <a:pPr lvl="1" eaLnBrk="1" hangingPunct="1"/>
            <a:r>
              <a:rPr lang="en-US" altLang="en-US">
                <a:latin typeface="Arial" panose="020B0604020202020204" pitchFamily="34" charset="0"/>
              </a:rPr>
              <a:t>Graphic Technique</a:t>
            </a:r>
          </a:p>
          <a:p>
            <a:pPr lvl="1" eaLnBrk="1" hangingPunct="1"/>
            <a:r>
              <a:rPr lang="en-US" altLang="en-US">
                <a:latin typeface="Arial" panose="020B0604020202020204" pitchFamily="34" charset="0"/>
              </a:rPr>
              <a:t>Displays peak, mean and range of velocities at a single point along the Doppler beam (PW) or along the entire beam (CW)</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a:extLst>
              <a:ext uri="{FF2B5EF4-FFF2-40B4-BE49-F238E27FC236}">
                <a16:creationId xmlns:a16="http://schemas.microsoft.com/office/drawing/2014/main" id="{63648748-C451-4038-BE22-351F4BA1AEEB}"/>
              </a:ext>
            </a:extLst>
          </p:cNvPr>
          <p:cNvSpPr>
            <a:spLocks noGrp="1" noRot="1" noChangeAspect="1" noTextEdit="1"/>
          </p:cNvSpPr>
          <p:nvPr>
            <p:ph type="sldImg"/>
          </p:nvPr>
        </p:nvSpPr>
        <p:spPr>
          <a:ln/>
        </p:spPr>
      </p:sp>
      <p:sp>
        <p:nvSpPr>
          <p:cNvPr id="153603" name="Notes Placeholder 2">
            <a:extLst>
              <a:ext uri="{FF2B5EF4-FFF2-40B4-BE49-F238E27FC236}">
                <a16:creationId xmlns:a16="http://schemas.microsoft.com/office/drawing/2014/main" id="{2A87B30A-8BD8-4729-B503-24CE22481F8E}"/>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53604" name="Slide Number Placeholder 3">
            <a:extLst>
              <a:ext uri="{FF2B5EF4-FFF2-40B4-BE49-F238E27FC236}">
                <a16:creationId xmlns:a16="http://schemas.microsoft.com/office/drawing/2014/main" id="{34787516-E008-48A5-865C-2A564FEE9190}"/>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A2A26C25-B82D-4F3C-9E1F-491630D06360}" type="slidenum">
              <a:rPr lang="en-US" altLang="en-US" sz="1200">
                <a:latin typeface="Arial" panose="020B0604020202020204" pitchFamily="34" charset="0"/>
              </a:rPr>
              <a:pPr/>
              <a:t>76</a:t>
            </a:fld>
            <a:endParaRPr lang="en-US" altLang="en-US" sz="1200">
              <a:latin typeface="Arial" panose="020B0604020202020204"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2C77173E-9A18-4D50-B580-747A4E382BA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6CD377F-CCE4-405B-B4DE-EB989070F6B5}" type="slidenum">
              <a:rPr lang="en-US" altLang="en-US"/>
              <a:pPr>
                <a:spcBef>
                  <a:spcPct val="0"/>
                </a:spcBef>
              </a:pPr>
              <a:t>77</a:t>
            </a:fld>
            <a:endParaRPr lang="en-US" altLang="en-US"/>
          </a:p>
        </p:txBody>
      </p:sp>
      <p:sp>
        <p:nvSpPr>
          <p:cNvPr id="155651" name="Rectangle 2">
            <a:extLst>
              <a:ext uri="{FF2B5EF4-FFF2-40B4-BE49-F238E27FC236}">
                <a16:creationId xmlns:a16="http://schemas.microsoft.com/office/drawing/2014/main" id="{5F52E642-4537-47C6-8CC5-9DE74C7F26B7}"/>
              </a:ext>
            </a:extLst>
          </p:cNvPr>
          <p:cNvSpPr>
            <a:spLocks noGrp="1" noRot="1" noChangeAspect="1" noChangeArrowheads="1" noTextEdit="1"/>
          </p:cNvSpPr>
          <p:nvPr>
            <p:ph type="sldImg"/>
          </p:nvPr>
        </p:nvSpPr>
        <p:spPr>
          <a:xfrm>
            <a:off x="2019300" y="619125"/>
            <a:ext cx="3200400" cy="2401888"/>
          </a:xfrm>
          <a:ln/>
        </p:spPr>
      </p:sp>
      <p:sp>
        <p:nvSpPr>
          <p:cNvPr id="155652" name="Rectangle 3">
            <a:extLst>
              <a:ext uri="{FF2B5EF4-FFF2-40B4-BE49-F238E27FC236}">
                <a16:creationId xmlns:a16="http://schemas.microsoft.com/office/drawing/2014/main" id="{F9A476A2-48FE-4F19-B45B-E282A6B7C912}"/>
              </a:ext>
            </a:extLst>
          </p:cNvPr>
          <p:cNvSpPr>
            <a:spLocks noGrp="1" noChangeArrowheads="1"/>
          </p:cNvSpPr>
          <p:nvPr>
            <p:ph type="body" idx="1"/>
          </p:nvPr>
        </p:nvSpPr>
        <p:spPr>
          <a:xfrm>
            <a:off x="914400" y="3408363"/>
            <a:ext cx="5029200" cy="5191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Doppler Principles</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Color Doppler</a:t>
            </a:r>
          </a:p>
          <a:p>
            <a:pPr eaLnBrk="1" hangingPunct="1"/>
            <a:r>
              <a:rPr lang="en-US" altLang="en-US">
                <a:latin typeface="Arial" panose="020B0604020202020204" pitchFamily="34" charset="0"/>
              </a:rPr>
              <a:t>Imaging technique</a:t>
            </a:r>
          </a:p>
          <a:p>
            <a:pPr lvl="1" eaLnBrk="1" hangingPunct="1"/>
            <a:r>
              <a:rPr lang="en-US" altLang="en-US">
                <a:latin typeface="Arial" panose="020B0604020202020204" pitchFamily="34" charset="0"/>
              </a:rPr>
              <a:t>Color Doppler Velocity is an imaging technique, with many sample gates inside the color box. The information derived measures mean velocity and variance within an area of the image.</a:t>
            </a:r>
          </a:p>
          <a:p>
            <a:pPr lvl="1" eaLnBrk="1" hangingPunct="1"/>
            <a:r>
              <a:rPr lang="en-US" altLang="en-US">
                <a:latin typeface="Arial" panose="020B0604020202020204" pitchFamily="34" charset="0"/>
              </a:rPr>
              <a:t>Color Doppler can be used to evaluate patency, direction and pulsatility. It is also a road map to placement of the Doppler cursor for spectral Doppler analysis of flow.</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Best Doppler imaging angle is closest to 0 degrees</a:t>
            </a:r>
          </a:p>
          <a:p>
            <a:pPr lvl="1" eaLnBrk="1" hangingPunct="1"/>
            <a:r>
              <a:rPr lang="en-US" altLang="en-US">
                <a:latin typeface="Arial" panose="020B0604020202020204" pitchFamily="34" charset="0"/>
              </a:rPr>
              <a:t>...the same as in spectral Doppler. Remember your best 2-D imaging angle is 90 degrees.</a:t>
            </a:r>
          </a:p>
          <a:p>
            <a:pPr lvl="1"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Spectral Doppler</a:t>
            </a:r>
          </a:p>
          <a:p>
            <a:pPr lvl="1" eaLnBrk="1" hangingPunct="1"/>
            <a:r>
              <a:rPr lang="en-US" altLang="en-US">
                <a:latin typeface="Arial" panose="020B0604020202020204" pitchFamily="34" charset="0"/>
              </a:rPr>
              <a:t>Graphic Technique</a:t>
            </a:r>
          </a:p>
          <a:p>
            <a:pPr lvl="1" eaLnBrk="1" hangingPunct="1"/>
            <a:r>
              <a:rPr lang="en-US" altLang="en-US">
                <a:latin typeface="Arial" panose="020B0604020202020204" pitchFamily="34" charset="0"/>
              </a:rPr>
              <a:t>Displays peak, mean and range of velocities at a single point along the Doppler beam (PW) or along the entire beam (CW)</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a:extLst>
              <a:ext uri="{FF2B5EF4-FFF2-40B4-BE49-F238E27FC236}">
                <a16:creationId xmlns:a16="http://schemas.microsoft.com/office/drawing/2014/main" id="{4A94E552-4540-447B-BAFF-C19E65E202A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FEEA9AD-E8D3-4A49-8AD9-9D61DAA3D038}" type="slidenum">
              <a:rPr lang="en-US" altLang="en-US"/>
              <a:pPr>
                <a:spcBef>
                  <a:spcPct val="0"/>
                </a:spcBef>
              </a:pPr>
              <a:t>78</a:t>
            </a:fld>
            <a:endParaRPr lang="en-US" altLang="en-US"/>
          </a:p>
        </p:txBody>
      </p:sp>
      <p:sp>
        <p:nvSpPr>
          <p:cNvPr id="159747" name="Rectangle 2">
            <a:extLst>
              <a:ext uri="{FF2B5EF4-FFF2-40B4-BE49-F238E27FC236}">
                <a16:creationId xmlns:a16="http://schemas.microsoft.com/office/drawing/2014/main" id="{E7BE058A-70A2-48DA-BB97-08ACDFEA5367}"/>
              </a:ext>
            </a:extLst>
          </p:cNvPr>
          <p:cNvSpPr>
            <a:spLocks noGrp="1" noRot="1" noChangeAspect="1" noChangeArrowheads="1" noTextEdit="1"/>
          </p:cNvSpPr>
          <p:nvPr>
            <p:ph type="sldImg"/>
          </p:nvPr>
        </p:nvSpPr>
        <p:spPr>
          <a:xfrm>
            <a:off x="1114425" y="703263"/>
            <a:ext cx="4629150" cy="3473450"/>
          </a:xfrm>
          <a:ln/>
        </p:spPr>
      </p:sp>
      <p:sp>
        <p:nvSpPr>
          <p:cNvPr id="159748" name="Rectangle 3">
            <a:extLst>
              <a:ext uri="{FF2B5EF4-FFF2-40B4-BE49-F238E27FC236}">
                <a16:creationId xmlns:a16="http://schemas.microsoft.com/office/drawing/2014/main" id="{C28DA14A-04E4-40CB-980F-8389A8BD51AA}"/>
              </a:ext>
            </a:extLst>
          </p:cNvPr>
          <p:cNvSpPr>
            <a:spLocks noGrp="1" noChangeArrowheads="1"/>
          </p:cNvSpPr>
          <p:nvPr>
            <p:ph type="body" idx="1"/>
          </p:nvPr>
        </p:nvSpPr>
        <p:spPr>
          <a:xfrm>
            <a:off x="914400" y="4416425"/>
            <a:ext cx="502920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Color imaging has markedly increased the technical efficacy of the cerebrovascular exam. Advantages include:</a:t>
            </a:r>
          </a:p>
          <a:p>
            <a:pPr eaLnBrk="1" hangingPunct="1">
              <a:buFontTx/>
              <a:buChar char="•"/>
            </a:pPr>
            <a:r>
              <a:rPr lang="en-US" altLang="en-US">
                <a:latin typeface="Arial" panose="020B0604020202020204" pitchFamily="34" charset="0"/>
              </a:rPr>
              <a:t>The presence, absence, direction, and mean velocity of flow dynamics</a:t>
            </a:r>
          </a:p>
          <a:p>
            <a:pPr eaLnBrk="1" hangingPunct="1">
              <a:buFontTx/>
              <a:buChar char="•"/>
            </a:pPr>
            <a:r>
              <a:rPr lang="en-US" altLang="en-US">
                <a:latin typeface="Arial" panose="020B0604020202020204" pitchFamily="34" charset="0"/>
              </a:rPr>
              <a:t>Facilitates placement of the sample gate for obtaining quantitative information</a:t>
            </a:r>
          </a:p>
          <a:p>
            <a:pPr eaLnBrk="1" hangingPunct="1">
              <a:buFontTx/>
              <a:buChar char="•"/>
            </a:pPr>
            <a:r>
              <a:rPr lang="en-US" altLang="en-US">
                <a:latin typeface="Arial" panose="020B0604020202020204" pitchFamily="34" charset="0"/>
              </a:rPr>
              <a:t>Facilitates the identification of various states throughout  the image field such as disturbed and turbulent flow, indicated by color aliasing.</a:t>
            </a:r>
          </a:p>
          <a:p>
            <a:pPr eaLnBrk="1" hangingPunct="1">
              <a:buFontTx/>
              <a:buChar char="•"/>
            </a:pPr>
            <a:r>
              <a:rPr lang="en-US" altLang="en-US">
                <a:latin typeface="Arial" panose="020B0604020202020204" pitchFamily="34" charset="0"/>
              </a:rPr>
              <a:t>Differentiates critical stenosis and occlusion; evidenced by poststenotic turbulence, trickle flow, and color void by using low-scale color imaging</a:t>
            </a:r>
          </a:p>
          <a:p>
            <a:pPr eaLnBrk="1" hangingPunct="1">
              <a:buFontTx/>
              <a:buChar char="•"/>
            </a:pPr>
            <a:r>
              <a:rPr lang="en-US" altLang="en-US">
                <a:latin typeface="Arial" panose="020B0604020202020204" pitchFamily="34" charset="0"/>
              </a:rPr>
              <a:t>Differentiates vascular from nonvascular structures </a:t>
            </a:r>
          </a:p>
          <a:p>
            <a:pPr eaLnBrk="1" hangingPunct="1">
              <a:buFontTx/>
              <a:buChar char="•"/>
            </a:pPr>
            <a:endParaRPr lang="en-US" altLang="en-US">
              <a:latin typeface="Arial" panose="020B0604020202020204" pitchFamily="34" charset="0"/>
            </a:endParaRPr>
          </a:p>
          <a:p>
            <a:pPr eaLnBrk="1" hangingPunct="1">
              <a:buFontTx/>
              <a:buChar char="•"/>
            </a:pPr>
            <a:endParaRPr lang="en-US" altLang="en-US">
              <a:latin typeface="Arial" panose="020B0604020202020204" pitchFamily="34" charset="0"/>
            </a:endParaRPr>
          </a:p>
          <a:p>
            <a:pPr eaLnBrk="1" hangingPunct="1"/>
            <a:endParaRPr lang="en-US" altLang="en-US">
              <a:latin typeface="Arial" panose="020B0604020202020204"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a:extLst>
              <a:ext uri="{FF2B5EF4-FFF2-40B4-BE49-F238E27FC236}">
                <a16:creationId xmlns:a16="http://schemas.microsoft.com/office/drawing/2014/main" id="{44813C68-567D-4FC9-8997-267D909224A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9A93ACD-2F04-450F-A0BB-F93B2E499F2C}" type="slidenum">
              <a:rPr lang="en-US" altLang="en-US"/>
              <a:pPr>
                <a:spcBef>
                  <a:spcPct val="0"/>
                </a:spcBef>
              </a:pPr>
              <a:t>79</a:t>
            </a:fld>
            <a:endParaRPr lang="en-US" altLang="en-US"/>
          </a:p>
        </p:txBody>
      </p:sp>
      <p:sp>
        <p:nvSpPr>
          <p:cNvPr id="161795" name="Rectangle 2">
            <a:extLst>
              <a:ext uri="{FF2B5EF4-FFF2-40B4-BE49-F238E27FC236}">
                <a16:creationId xmlns:a16="http://schemas.microsoft.com/office/drawing/2014/main" id="{52F7CC5B-EE99-4ABF-8913-9C78A6B312A1}"/>
              </a:ext>
            </a:extLst>
          </p:cNvPr>
          <p:cNvSpPr>
            <a:spLocks noGrp="1" noRot="1" noChangeAspect="1" noChangeArrowheads="1" noTextEdit="1"/>
          </p:cNvSpPr>
          <p:nvPr>
            <p:ph type="sldImg"/>
          </p:nvPr>
        </p:nvSpPr>
        <p:spPr>
          <a:xfrm>
            <a:off x="2062163" y="993775"/>
            <a:ext cx="2738437" cy="2054225"/>
          </a:xfrm>
          <a:ln/>
        </p:spPr>
      </p:sp>
      <p:sp>
        <p:nvSpPr>
          <p:cNvPr id="161796" name="Rectangle 3">
            <a:extLst>
              <a:ext uri="{FF2B5EF4-FFF2-40B4-BE49-F238E27FC236}">
                <a16:creationId xmlns:a16="http://schemas.microsoft.com/office/drawing/2014/main" id="{178544F4-7642-4E0F-8003-64072B71CBD2}"/>
              </a:ext>
            </a:extLst>
          </p:cNvPr>
          <p:cNvSpPr>
            <a:spLocks noGrp="1" noChangeArrowheads="1"/>
          </p:cNvSpPr>
          <p:nvPr>
            <p:ph type="body" idx="1"/>
          </p:nvPr>
        </p:nvSpPr>
        <p:spPr>
          <a:xfrm>
            <a:off x="911225" y="3281363"/>
            <a:ext cx="5026025" cy="54022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400">
                <a:latin typeface="Arial" panose="020B0604020202020204" pitchFamily="34" charset="0"/>
              </a:rPr>
              <a:t>The value of CDV is in the fact that estimated mean velocity can be mapped into color, together with direction of flow information.  On the negative side, angle to flow effects and aliasing artifacts can arise that can hide information or create pitfalls in  image interpretation.</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a:extLst>
              <a:ext uri="{FF2B5EF4-FFF2-40B4-BE49-F238E27FC236}">
                <a16:creationId xmlns:a16="http://schemas.microsoft.com/office/drawing/2014/main" id="{6560CCDF-8F4B-4114-BBB6-D2FF1990ED4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B5F7EE2-9BAA-4332-84A4-8E74B79A9E3B}" type="slidenum">
              <a:rPr lang="en-US" altLang="en-US"/>
              <a:pPr>
                <a:spcBef>
                  <a:spcPct val="0"/>
                </a:spcBef>
              </a:pPr>
              <a:t>80</a:t>
            </a:fld>
            <a:endParaRPr lang="en-US" altLang="en-US"/>
          </a:p>
        </p:txBody>
      </p:sp>
      <p:sp>
        <p:nvSpPr>
          <p:cNvPr id="163843" name="Rectangle 2">
            <a:extLst>
              <a:ext uri="{FF2B5EF4-FFF2-40B4-BE49-F238E27FC236}">
                <a16:creationId xmlns:a16="http://schemas.microsoft.com/office/drawing/2014/main" id="{C5CC9938-252A-4022-BF97-E38DCF6A4578}"/>
              </a:ext>
            </a:extLst>
          </p:cNvPr>
          <p:cNvSpPr>
            <a:spLocks noGrp="1" noRot="1" noChangeAspect="1" noChangeArrowheads="1" noTextEdit="1"/>
          </p:cNvSpPr>
          <p:nvPr>
            <p:ph type="sldImg"/>
          </p:nvPr>
        </p:nvSpPr>
        <p:spPr>
          <a:xfrm>
            <a:off x="2062163" y="993775"/>
            <a:ext cx="2738437" cy="2054225"/>
          </a:xfrm>
          <a:ln/>
        </p:spPr>
      </p:sp>
      <p:sp>
        <p:nvSpPr>
          <p:cNvPr id="163844" name="Rectangle 3">
            <a:extLst>
              <a:ext uri="{FF2B5EF4-FFF2-40B4-BE49-F238E27FC236}">
                <a16:creationId xmlns:a16="http://schemas.microsoft.com/office/drawing/2014/main" id="{0CBF84B6-187D-4E69-ADDC-7CCF10D7BA80}"/>
              </a:ext>
            </a:extLst>
          </p:cNvPr>
          <p:cNvSpPr>
            <a:spLocks noGrp="1" noChangeArrowheads="1"/>
          </p:cNvSpPr>
          <p:nvPr>
            <p:ph type="body" idx="1"/>
          </p:nvPr>
        </p:nvSpPr>
        <p:spPr>
          <a:xfrm>
            <a:off x="911225" y="3281363"/>
            <a:ext cx="5026025" cy="54022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400">
                <a:latin typeface="Arial" panose="020B0604020202020204" pitchFamily="34" charset="0"/>
              </a:rPr>
              <a:t>The value of CDV is in the fact that estimated mean velocity can be mapped into color, together with direction of flow information.  On the negative side, angle to flow effects and aliasing artifacts can arise that can hide information or create pitfalls in  image interpretation.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a:extLst>
              <a:ext uri="{FF2B5EF4-FFF2-40B4-BE49-F238E27FC236}">
                <a16:creationId xmlns:a16="http://schemas.microsoft.com/office/drawing/2014/main" id="{8C6DF994-9F8D-4FF9-B03E-02611E3216C2}"/>
              </a:ext>
            </a:extLst>
          </p:cNvPr>
          <p:cNvSpPr>
            <a:spLocks noGrp="1" noRot="1" noChangeAspect="1" noTextEdit="1"/>
          </p:cNvSpPr>
          <p:nvPr>
            <p:ph type="sldImg"/>
          </p:nvPr>
        </p:nvSpPr>
        <p:spPr>
          <a:ln/>
        </p:spPr>
      </p:sp>
      <p:sp>
        <p:nvSpPr>
          <p:cNvPr id="30723" name="Notes Placeholder 2">
            <a:extLst>
              <a:ext uri="{FF2B5EF4-FFF2-40B4-BE49-F238E27FC236}">
                <a16:creationId xmlns:a16="http://schemas.microsoft.com/office/drawing/2014/main" id="{581372DA-64A5-4900-B1FC-0D6FF1A7B3E9}"/>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A: PRP includes the “on and off” time. Adjustable by the sonographer when the depth of view is changed. Units of time, such as ms. Determined by the “sound source” only. Typical values 100 microseconds to 1 millisecond. Unrelated to period!</a:t>
            </a:r>
          </a:p>
          <a:p>
            <a:endParaRPr lang="en-US" altLang="en-US">
              <a:latin typeface="Arial" panose="020B0604020202020204" pitchFamily="34" charset="0"/>
            </a:endParaRPr>
          </a:p>
          <a:p>
            <a:r>
              <a:rPr lang="en-US" altLang="en-US">
                <a:latin typeface="Arial" panose="020B0604020202020204" pitchFamily="34" charset="0"/>
              </a:rPr>
              <a:t>B: PD is the “on” or “talking” time only. Units of time, such as ms, Typical values of 0.3-2.0 milliseconds. Determined by the “sound source” only! Is not adjustable by sonographer.</a:t>
            </a:r>
          </a:p>
          <a:p>
            <a:endParaRPr lang="en-US" altLang="en-US">
              <a:latin typeface="Arial" panose="020B0604020202020204" pitchFamily="34" charset="0"/>
            </a:endParaRPr>
          </a:p>
          <a:p>
            <a:r>
              <a:rPr lang="en-US" altLang="en-US">
                <a:latin typeface="Arial" panose="020B0604020202020204" pitchFamily="34" charset="0"/>
              </a:rPr>
              <a:t>C: Reception time is the “off” or “listening” time only! Sonographer cannot change!  </a:t>
            </a:r>
          </a:p>
        </p:txBody>
      </p:sp>
      <p:sp>
        <p:nvSpPr>
          <p:cNvPr id="30724" name="Slide Number Placeholder 3">
            <a:extLst>
              <a:ext uri="{FF2B5EF4-FFF2-40B4-BE49-F238E27FC236}">
                <a16:creationId xmlns:a16="http://schemas.microsoft.com/office/drawing/2014/main" id="{FF4D0640-E073-4E93-98E0-C16EC0CA976B}"/>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932B115-A3BD-4188-871C-C3ACD4E9BE83}" type="slidenum">
              <a:rPr lang="en-US" altLang="en-US" sz="1200">
                <a:latin typeface="Arial" panose="020B0604020202020204" pitchFamily="34" charset="0"/>
              </a:rPr>
              <a:pPr/>
              <a:t>13</a:t>
            </a:fld>
            <a:endParaRPr lang="en-US" altLang="en-US" sz="1200">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a:extLst>
              <a:ext uri="{FF2B5EF4-FFF2-40B4-BE49-F238E27FC236}">
                <a16:creationId xmlns:a16="http://schemas.microsoft.com/office/drawing/2014/main" id="{9EBFF1B8-3466-4981-B653-56C407AB7F23}"/>
              </a:ext>
            </a:extLst>
          </p:cNvPr>
          <p:cNvSpPr>
            <a:spLocks noGrp="1" noRot="1" noChangeAspect="1" noTextEdit="1"/>
          </p:cNvSpPr>
          <p:nvPr>
            <p:ph type="sldImg"/>
          </p:nvPr>
        </p:nvSpPr>
        <p:spPr>
          <a:ln/>
        </p:spPr>
      </p:sp>
      <p:sp>
        <p:nvSpPr>
          <p:cNvPr id="32771" name="Notes Placeholder 2">
            <a:extLst>
              <a:ext uri="{FF2B5EF4-FFF2-40B4-BE49-F238E27FC236}">
                <a16:creationId xmlns:a16="http://schemas.microsoft.com/office/drawing/2014/main" id="{DEE3EE19-8CD0-4409-A786-FF2DBE386A96}"/>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PRF: Is the # of pulses emitted into the body per second via the U/S system Units is Hertz (Hz), or per second. Determined by the “sound source” only. Adjustable by the sonographer by adjusting the depth of view. Typical values is 1,000 to 10,000 Hz or 1-10 thousand pulses per second</a:t>
            </a:r>
          </a:p>
          <a:p>
            <a:endParaRPr lang="en-US" altLang="en-US">
              <a:latin typeface="Arial" panose="020B0604020202020204" pitchFamily="34" charset="0"/>
            </a:endParaRPr>
          </a:p>
          <a:p>
            <a:r>
              <a:rPr lang="en-US" altLang="en-US">
                <a:latin typeface="Arial" panose="020B0604020202020204" pitchFamily="34" charset="0"/>
              </a:rPr>
              <a:t>DF: Is the % or fraction of time that the system transmits a pulse. Determined by the “sound source” only! Adjustable by the sonographer changes the depth of view! Inversely related to the imaging depth. DF is increased at shallow depths and decreased at greater depths.</a:t>
            </a:r>
          </a:p>
        </p:txBody>
      </p:sp>
      <p:sp>
        <p:nvSpPr>
          <p:cNvPr id="32772" name="Slide Number Placeholder 3">
            <a:extLst>
              <a:ext uri="{FF2B5EF4-FFF2-40B4-BE49-F238E27FC236}">
                <a16:creationId xmlns:a16="http://schemas.microsoft.com/office/drawing/2014/main" id="{1BBDCBDF-918E-4E9D-9421-E229492F590F}"/>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DAB9C58-5083-4D7E-8754-DBA918D502BA}" type="slidenum">
              <a:rPr lang="en-US" altLang="en-US" sz="1200">
                <a:latin typeface="Arial" panose="020B0604020202020204" pitchFamily="34" charset="0"/>
              </a:rPr>
              <a:pPr/>
              <a:t>14</a:t>
            </a:fld>
            <a:endParaRPr lang="en-US" altLang="en-US" sz="1200">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9E42DB11-C43F-487A-891B-64B30E32FE1F}"/>
              </a:ext>
            </a:extLst>
          </p:cNvPr>
          <p:cNvSpPr>
            <a:spLocks noGrp="1" noRot="1" noChangeAspect="1" noTextEdit="1"/>
          </p:cNvSpPr>
          <p:nvPr>
            <p:ph type="sldImg"/>
          </p:nvPr>
        </p:nvSpPr>
        <p:spPr>
          <a:ln/>
        </p:spPr>
      </p:sp>
      <p:sp>
        <p:nvSpPr>
          <p:cNvPr id="34819" name="Notes Placeholder 2">
            <a:extLst>
              <a:ext uri="{FF2B5EF4-FFF2-40B4-BE49-F238E27FC236}">
                <a16:creationId xmlns:a16="http://schemas.microsoft.com/office/drawing/2014/main" id="{054878B4-8BD6-46C3-B70E-5E49B627B3A1}"/>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The time needed for a pulse to travel “to and from” the transducer and the reflector. </a:t>
            </a:r>
          </a:p>
          <a:p>
            <a:r>
              <a:rPr lang="en-US" altLang="en-US">
                <a:latin typeface="Arial" panose="020B0604020202020204" pitchFamily="34" charset="0"/>
              </a:rPr>
              <a:t>In soft tissue, every 13 microseconds of “go-return” time means the reflector is 1cm deeper in the body. Page 51 in ESP physics book!</a:t>
            </a:r>
          </a:p>
        </p:txBody>
      </p:sp>
      <p:sp>
        <p:nvSpPr>
          <p:cNvPr id="34820" name="Slide Number Placeholder 3">
            <a:extLst>
              <a:ext uri="{FF2B5EF4-FFF2-40B4-BE49-F238E27FC236}">
                <a16:creationId xmlns:a16="http://schemas.microsoft.com/office/drawing/2014/main" id="{DDDCEA89-1B91-46CD-B05D-A85D2F948E23}"/>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98AC25F-E828-48BA-997B-3819BB51205E}" type="slidenum">
              <a:rPr lang="en-US" altLang="en-US" sz="1200">
                <a:latin typeface="Arial" panose="020B0604020202020204" pitchFamily="34" charset="0"/>
              </a:rPr>
              <a:pPr/>
              <a:t>15</a:t>
            </a:fld>
            <a:endParaRPr lang="en-US" altLang="en-US" sz="120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87232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50502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171229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42D05A0-506D-4A5D-9A91-0A4FA1418FBD}"/>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4C51A673-3527-421B-AD3B-89291364803B}"/>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A827EE7D-6D84-4D67-8083-BE4EA86661E9}"/>
              </a:ext>
            </a:extLst>
          </p:cNvPr>
          <p:cNvSpPr>
            <a:spLocks noGrp="1"/>
          </p:cNvSpPr>
          <p:nvPr>
            <p:ph type="sldNum" sz="quarter" idx="12"/>
          </p:nvPr>
        </p:nvSpPr>
        <p:spPr/>
        <p:txBody>
          <a:bodyPr/>
          <a:lstStyle>
            <a:lvl1pPr>
              <a:defRPr/>
            </a:lvl1pPr>
          </a:lstStyle>
          <a:p>
            <a:fld id="{38E52CB4-8F29-4335-BDF8-3F21608A903C}" type="slidenum">
              <a:rPr lang="en-US" altLang="en-US"/>
              <a:pPr/>
              <a:t>‹#›</a:t>
            </a:fld>
            <a:endParaRPr lang="en-US" altLang="en-US"/>
          </a:p>
        </p:txBody>
      </p:sp>
    </p:spTree>
    <p:extLst>
      <p:ext uri="{BB962C8B-B14F-4D97-AF65-F5344CB8AC3E}">
        <p14:creationId xmlns:p14="http://schemas.microsoft.com/office/powerpoint/2010/main" val="38902058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ontent Placeholder 2"/>
          <p:cNvSpPr>
            <a:spLocks noGrp="1"/>
          </p:cNvSpPr>
          <p:nvPr>
            <p:ph sz="half" idx="1"/>
          </p:nvPr>
        </p:nvSpPr>
        <p:spPr>
          <a:xfrm>
            <a:off x="685800" y="19812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41148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8AE1D0C-97D2-4CDE-9DD3-425B069CB88D}"/>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45F115BC-4DB4-4282-8A0F-A71B8C22C2B0}"/>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469B024A-3586-43F3-9D8D-90D6A4C66E53}"/>
              </a:ext>
            </a:extLst>
          </p:cNvPr>
          <p:cNvSpPr>
            <a:spLocks noGrp="1"/>
          </p:cNvSpPr>
          <p:nvPr>
            <p:ph type="sldNum" sz="quarter" idx="12"/>
          </p:nvPr>
        </p:nvSpPr>
        <p:spPr/>
        <p:txBody>
          <a:bodyPr/>
          <a:lstStyle>
            <a:lvl1pPr>
              <a:defRPr/>
            </a:lvl1pPr>
          </a:lstStyle>
          <a:p>
            <a:fld id="{09A912D7-1351-4F53-8C39-9F9E218CFAE4}" type="slidenum">
              <a:rPr lang="en-US" altLang="en-US"/>
              <a:pPr/>
              <a:t>‹#›</a:t>
            </a:fld>
            <a:endParaRPr lang="en-US" altLang="en-US"/>
          </a:p>
        </p:txBody>
      </p:sp>
    </p:spTree>
    <p:extLst>
      <p:ext uri="{BB962C8B-B14F-4D97-AF65-F5344CB8AC3E}">
        <p14:creationId xmlns:p14="http://schemas.microsoft.com/office/powerpoint/2010/main" val="16457607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rtlCol="0">
            <a:normAutofit/>
          </a:bodyPr>
          <a:lstStyle/>
          <a:p>
            <a:pPr lvl="0"/>
            <a:endParaRPr lang="en-US" noProof="0"/>
          </a:p>
        </p:txBody>
      </p:sp>
      <p:sp>
        <p:nvSpPr>
          <p:cNvPr id="4" name="Date Placeholder 3">
            <a:extLst>
              <a:ext uri="{FF2B5EF4-FFF2-40B4-BE49-F238E27FC236}">
                <a16:creationId xmlns:a16="http://schemas.microsoft.com/office/drawing/2014/main" id="{32F5D079-B8CF-40B7-9BD6-CF98DFD5F08C}"/>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E24786EE-4781-4C4C-99FD-5EF1C4A97EC7}"/>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5B374F1C-E8E9-4E43-8438-54C3D577BB97}"/>
              </a:ext>
            </a:extLst>
          </p:cNvPr>
          <p:cNvSpPr>
            <a:spLocks noGrp="1"/>
          </p:cNvSpPr>
          <p:nvPr>
            <p:ph type="sldNum" sz="quarter" idx="12"/>
          </p:nvPr>
        </p:nvSpPr>
        <p:spPr/>
        <p:txBody>
          <a:bodyPr/>
          <a:lstStyle>
            <a:lvl1pPr>
              <a:defRPr/>
            </a:lvl1pPr>
          </a:lstStyle>
          <a:p>
            <a:fld id="{2F976597-EEFA-4BBB-AE8F-B34214841FE4}" type="slidenum">
              <a:rPr lang="en-US" altLang="en-US"/>
              <a:pPr/>
              <a:t>‹#›</a:t>
            </a:fld>
            <a:endParaRPr lang="en-US" altLang="en-US"/>
          </a:p>
        </p:txBody>
      </p:sp>
    </p:spTree>
    <p:extLst>
      <p:ext uri="{BB962C8B-B14F-4D97-AF65-F5344CB8AC3E}">
        <p14:creationId xmlns:p14="http://schemas.microsoft.com/office/powerpoint/2010/main" val="227750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95007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498884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6832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0836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90257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22125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24485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60702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11/8/2023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497266445"/>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video" Target="https://www.youtube.com/embed/h4OnBYrbCjY?start=6&amp;feature=oembed"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3.svg"/><Relationship Id="rId7" Type="http://schemas.openxmlformats.org/officeDocument/2006/relationships/diagramColors" Target="../diagrams/colors2.xm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1C8D4AF-331C-4A67-A8A8-45FDECA47739}"/>
              </a:ext>
            </a:extLst>
          </p:cNvPr>
          <p:cNvSpPr>
            <a:spLocks noGrp="1"/>
          </p:cNvSpPr>
          <p:nvPr>
            <p:ph type="title"/>
          </p:nvPr>
        </p:nvSpPr>
        <p:spPr>
          <a:xfrm>
            <a:off x="628649" y="4525347"/>
            <a:ext cx="5100991" cy="1737360"/>
          </a:xfrm>
        </p:spPr>
        <p:txBody>
          <a:bodyPr vert="horz" lIns="91440" tIns="45720" rIns="91440" bIns="45720" rtlCol="0" anchor="ctr">
            <a:normAutofit/>
          </a:bodyPr>
          <a:lstStyle/>
          <a:p>
            <a:pPr algn="r"/>
            <a:r>
              <a:rPr lang="en-US" sz="5100" kern="1200">
                <a:solidFill>
                  <a:schemeClr val="tx1"/>
                </a:solidFill>
                <a:latin typeface="+mj-lt"/>
                <a:ea typeface="+mj-ea"/>
                <a:cs typeface="+mj-cs"/>
              </a:rPr>
              <a:t>Understanding the Physics of Doppler</a:t>
            </a:r>
          </a:p>
        </p:txBody>
      </p:sp>
      <p:sp>
        <p:nvSpPr>
          <p:cNvPr id="3" name="TextBox 2">
            <a:extLst>
              <a:ext uri="{FF2B5EF4-FFF2-40B4-BE49-F238E27FC236}">
                <a16:creationId xmlns:a16="http://schemas.microsoft.com/office/drawing/2014/main" id="{D7F36919-3249-4506-909C-576FBD7EF990}"/>
              </a:ext>
            </a:extLst>
          </p:cNvPr>
          <p:cNvSpPr txBox="1"/>
          <p:nvPr/>
        </p:nvSpPr>
        <p:spPr>
          <a:xfrm>
            <a:off x="5970943" y="4525347"/>
            <a:ext cx="2444006" cy="173736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eaLnBrk="1" hangingPunct="1">
              <a:lnSpc>
                <a:spcPct val="90000"/>
              </a:lnSpc>
              <a:spcBef>
                <a:spcPts val="1000"/>
              </a:spcBef>
            </a:pPr>
            <a:r>
              <a:rPr lang="en-US" kern="1200" dirty="0">
                <a:latin typeface="+mn-lt"/>
                <a:ea typeface="+mn-ea"/>
                <a:cs typeface="+mn-cs"/>
              </a:rPr>
              <a:t>Week </a:t>
            </a:r>
            <a:r>
              <a:rPr lang="en-US" dirty="0">
                <a:latin typeface="+mn-lt"/>
              </a:rPr>
              <a:t>13</a:t>
            </a:r>
          </a:p>
        </p:txBody>
      </p:sp>
      <p:sp>
        <p:nvSpPr>
          <p:cNvPr id="27" name="Oval 26">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1425" y="620480"/>
            <a:ext cx="168285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6250" y="2466604"/>
            <a:ext cx="721797"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4371" y="2327988"/>
            <a:ext cx="220272"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9084" y="0"/>
            <a:ext cx="4274916"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5" name="Straight Connector 34">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0294"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4872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0F53CAAE-BF35-4F67-823E-D59B2B2521C9}"/>
              </a:ext>
            </a:extLst>
          </p:cNvPr>
          <p:cNvSpPr>
            <a:spLocks noGrp="1" noChangeArrowheads="1"/>
          </p:cNvSpPr>
          <p:nvPr>
            <p:ph type="title"/>
          </p:nvPr>
        </p:nvSpPr>
        <p:spPr>
          <a:xfrm>
            <a:off x="486696" y="629266"/>
            <a:ext cx="2629122" cy="1622321"/>
          </a:xfrm>
        </p:spPr>
        <p:txBody>
          <a:bodyPr>
            <a:normAutofit/>
          </a:bodyPr>
          <a:lstStyle/>
          <a:p>
            <a:pPr eaLnBrk="1" fontAlgn="auto" hangingPunct="1">
              <a:spcAft>
                <a:spcPts val="0"/>
              </a:spcAft>
              <a:defRPr/>
            </a:pPr>
            <a:r>
              <a:rPr lang="en-US" sz="4100"/>
              <a:t>Beam Flow Angle</a:t>
            </a:r>
          </a:p>
        </p:txBody>
      </p:sp>
      <p:sp>
        <p:nvSpPr>
          <p:cNvPr id="23555" name="Rectangle 3">
            <a:extLst>
              <a:ext uri="{FF2B5EF4-FFF2-40B4-BE49-F238E27FC236}">
                <a16:creationId xmlns:a16="http://schemas.microsoft.com/office/drawing/2014/main" id="{FB34BFCD-FAB3-4AD6-842F-5B122CFF1410}"/>
              </a:ext>
            </a:extLst>
          </p:cNvPr>
          <p:cNvSpPr>
            <a:spLocks noGrp="1" noChangeArrowheads="1"/>
          </p:cNvSpPr>
          <p:nvPr>
            <p:ph idx="1"/>
          </p:nvPr>
        </p:nvSpPr>
        <p:spPr>
          <a:xfrm>
            <a:off x="363131" y="2438400"/>
            <a:ext cx="2752687" cy="3785419"/>
          </a:xfrm>
        </p:spPr>
        <p:txBody>
          <a:bodyPr>
            <a:normAutofit/>
          </a:bodyPr>
          <a:lstStyle/>
          <a:p>
            <a:pPr lvl="1" eaLnBrk="1" hangingPunct="1"/>
            <a:r>
              <a:rPr lang="en-US" altLang="en-US" sz="1700" b="1">
                <a:latin typeface="Times New Roman" panose="02020603050405020304" pitchFamily="18" charset="0"/>
              </a:rPr>
              <a:t>Ø = 0° </a:t>
            </a:r>
          </a:p>
          <a:p>
            <a:pPr lvl="2" eaLnBrk="1" hangingPunct="1"/>
            <a:r>
              <a:rPr lang="en-US" altLang="en-US" sz="1700" b="1">
                <a:latin typeface="Times New Roman" panose="02020603050405020304" pitchFamily="18" charset="0"/>
              </a:rPr>
              <a:t>Parallel to flow - Optimum shift</a:t>
            </a:r>
          </a:p>
          <a:p>
            <a:pPr lvl="1" eaLnBrk="1" hangingPunct="1"/>
            <a:r>
              <a:rPr lang="en-US" altLang="en-US" sz="1700" b="1">
                <a:latin typeface="Times New Roman" panose="02020603050405020304" pitchFamily="18" charset="0"/>
              </a:rPr>
              <a:t>Ø = 1° to 89° </a:t>
            </a:r>
          </a:p>
          <a:p>
            <a:pPr lvl="2" eaLnBrk="1" hangingPunct="1"/>
            <a:r>
              <a:rPr lang="en-US" altLang="en-US" sz="1700" b="1">
                <a:latin typeface="Times New Roman" panose="02020603050405020304" pitchFamily="18" charset="0"/>
              </a:rPr>
              <a:t>Shift is reduced</a:t>
            </a:r>
          </a:p>
          <a:p>
            <a:pPr lvl="1" eaLnBrk="1" hangingPunct="1"/>
            <a:r>
              <a:rPr lang="en-US" altLang="en-US" sz="1700" b="1">
                <a:latin typeface="Times New Roman" panose="02020603050405020304" pitchFamily="18" charset="0"/>
              </a:rPr>
              <a:t>Ø = 90°</a:t>
            </a:r>
          </a:p>
          <a:p>
            <a:pPr lvl="2" eaLnBrk="1" hangingPunct="1"/>
            <a:r>
              <a:rPr lang="en-US" altLang="en-US" sz="1700" b="1">
                <a:latin typeface="Times New Roman" panose="02020603050405020304" pitchFamily="18" charset="0"/>
              </a:rPr>
              <a:t>Perpendicular to flow - No shift</a:t>
            </a:r>
          </a:p>
          <a:p>
            <a:pPr lvl="1" eaLnBrk="1" hangingPunct="1"/>
            <a:endParaRPr lang="en-US" altLang="en-US" sz="1700" b="1">
              <a:latin typeface="Times New Roman" panose="02020603050405020304" pitchFamily="18" charset="0"/>
            </a:endParaRPr>
          </a:p>
        </p:txBody>
      </p:sp>
      <p:sp>
        <p:nvSpPr>
          <p:cNvPr id="23559" name="Rectangle 13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60"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557784"/>
            <a:ext cx="4938073"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556" name="Picture 4">
            <a:extLst>
              <a:ext uri="{FF2B5EF4-FFF2-40B4-BE49-F238E27FC236}">
                <a16:creationId xmlns:a16="http://schemas.microsoft.com/office/drawing/2014/main" id="{F23BFF47-446D-491C-9D24-88A6D9A7204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ltGray">
          <a:xfrm>
            <a:off x="4054396" y="1324957"/>
            <a:ext cx="4514498" cy="4204839"/>
          </a:xfrm>
          <a:prstGeom prst="rect">
            <a:avLst/>
          </a:prstGeom>
          <a:noFill/>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158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1" name="Picture 140">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5362" name="Rectangle 2">
            <a:extLst>
              <a:ext uri="{FF2B5EF4-FFF2-40B4-BE49-F238E27FC236}">
                <a16:creationId xmlns:a16="http://schemas.microsoft.com/office/drawing/2014/main" id="{14249BC0-010A-454B-8B12-562F0079A120}"/>
              </a:ext>
            </a:extLst>
          </p:cNvPr>
          <p:cNvSpPr>
            <a:spLocks noGrp="1" noChangeArrowheads="1"/>
          </p:cNvSpPr>
          <p:nvPr>
            <p:ph type="title"/>
          </p:nvPr>
        </p:nvSpPr>
        <p:spPr>
          <a:xfrm>
            <a:off x="480059" y="2053641"/>
            <a:ext cx="2751871" cy="2760098"/>
          </a:xfrm>
        </p:spPr>
        <p:txBody>
          <a:bodyPr>
            <a:normAutofit/>
          </a:bodyPr>
          <a:lstStyle/>
          <a:p>
            <a:pPr eaLnBrk="1" fontAlgn="auto" hangingPunct="1">
              <a:spcAft>
                <a:spcPts val="0"/>
              </a:spcAft>
              <a:defRPr/>
            </a:pPr>
            <a:r>
              <a:rPr lang="en-US">
                <a:solidFill>
                  <a:srgbClr val="FFFFFF"/>
                </a:solidFill>
              </a:rPr>
              <a:t>Beam Flow Angle</a:t>
            </a:r>
          </a:p>
        </p:txBody>
      </p:sp>
      <p:sp>
        <p:nvSpPr>
          <p:cNvPr id="25603" name="Rectangle 3">
            <a:extLst>
              <a:ext uri="{FF2B5EF4-FFF2-40B4-BE49-F238E27FC236}">
                <a16:creationId xmlns:a16="http://schemas.microsoft.com/office/drawing/2014/main" id="{5534C4CD-F346-4C5E-934E-0F9AAF13ADF1}"/>
              </a:ext>
            </a:extLst>
          </p:cNvPr>
          <p:cNvSpPr>
            <a:spLocks noGrp="1" noChangeArrowheads="1"/>
          </p:cNvSpPr>
          <p:nvPr>
            <p:ph idx="1"/>
          </p:nvPr>
        </p:nvSpPr>
        <p:spPr>
          <a:xfrm>
            <a:off x="4567930" y="801866"/>
            <a:ext cx="3979563" cy="5230634"/>
          </a:xfrm>
        </p:spPr>
        <p:txBody>
          <a:bodyPr anchor="ctr">
            <a:normAutofit/>
          </a:bodyPr>
          <a:lstStyle/>
          <a:p>
            <a:pPr eaLnBrk="1" hangingPunct="1"/>
            <a:endParaRPr lang="en-US" altLang="en-US" sz="2100" b="1">
              <a:solidFill>
                <a:srgbClr val="000000"/>
              </a:solidFill>
            </a:endParaRPr>
          </a:p>
          <a:p>
            <a:pPr eaLnBrk="1" hangingPunct="1"/>
            <a:r>
              <a:rPr lang="en-US" altLang="en-US" sz="2100" b="1" dirty="0">
                <a:solidFill>
                  <a:srgbClr val="000000"/>
                </a:solidFill>
                <a:latin typeface="Times New Roman"/>
                <a:cs typeface="Times New Roman"/>
              </a:rPr>
              <a:t>Best Doppler angle is parallel to flow and closest to 0</a:t>
            </a:r>
            <a:r>
              <a:rPr lang="en-US" altLang="en-US" sz="2100" b="1" dirty="0">
                <a:solidFill>
                  <a:srgbClr val="000000"/>
                </a:solidFill>
                <a:latin typeface="Times New Roman"/>
                <a:cs typeface="Times New Roman"/>
                <a:sym typeface="Symbol" panose="05050102010706020507" pitchFamily="18" charset="2"/>
              </a:rPr>
              <a:t></a:t>
            </a:r>
          </a:p>
          <a:p>
            <a:pPr eaLnBrk="1" hangingPunct="1"/>
            <a:endParaRPr lang="en-US" altLang="en-US" sz="2100" b="1">
              <a:solidFill>
                <a:srgbClr val="000000"/>
              </a:solidFill>
              <a:latin typeface="Times New Roman" panose="02020603050405020304" pitchFamily="18" charset="0"/>
              <a:sym typeface="Symbol" panose="05050102010706020507" pitchFamily="18" charset="2"/>
            </a:endParaRPr>
          </a:p>
          <a:p>
            <a:pPr eaLnBrk="1" hangingPunct="1"/>
            <a:r>
              <a:rPr lang="en-US" altLang="en-US" sz="2100" b="1" dirty="0">
                <a:solidFill>
                  <a:srgbClr val="000000"/>
                </a:solidFill>
                <a:latin typeface="Times New Roman"/>
                <a:cs typeface="Times New Roman"/>
                <a:sym typeface="Symbol" panose="05050102010706020507" pitchFamily="18" charset="2"/>
              </a:rPr>
              <a:t>Angle is affected by</a:t>
            </a:r>
            <a:endParaRPr lang="en-US" altLang="en-US" sz="2100" b="1" dirty="0">
              <a:solidFill>
                <a:srgbClr val="000000"/>
              </a:solidFill>
              <a:latin typeface="Times New Roman"/>
              <a:cs typeface="Times New Roman"/>
            </a:endParaRPr>
          </a:p>
          <a:p>
            <a:pPr lvl="2" eaLnBrk="1" hangingPunct="1"/>
            <a:r>
              <a:rPr lang="en-US" altLang="en-US" sz="2100" b="1" dirty="0">
                <a:solidFill>
                  <a:srgbClr val="000000"/>
                </a:solidFill>
                <a:latin typeface="Times New Roman"/>
                <a:cs typeface="Times New Roman"/>
                <a:sym typeface="Symbol" panose="05050102010706020507" pitchFamily="18" charset="2"/>
              </a:rPr>
              <a:t>organ position</a:t>
            </a:r>
            <a:endParaRPr lang="en-US" altLang="en-US" sz="2100" b="1" dirty="0">
              <a:solidFill>
                <a:srgbClr val="000000"/>
              </a:solidFill>
              <a:latin typeface="Times New Roman"/>
              <a:cs typeface="Times New Roman"/>
            </a:endParaRPr>
          </a:p>
          <a:p>
            <a:pPr lvl="2" eaLnBrk="1" hangingPunct="1"/>
            <a:r>
              <a:rPr lang="en-US" altLang="en-US" sz="2100" b="1" dirty="0">
                <a:solidFill>
                  <a:srgbClr val="000000"/>
                </a:solidFill>
                <a:latin typeface="Times New Roman"/>
                <a:cs typeface="Times New Roman"/>
              </a:rPr>
              <a:t>patient position</a:t>
            </a:r>
          </a:p>
          <a:p>
            <a:pPr lvl="2" eaLnBrk="1" hangingPunct="1"/>
            <a:r>
              <a:rPr lang="en-US" altLang="en-US" sz="2100" b="1" dirty="0">
                <a:solidFill>
                  <a:srgbClr val="000000"/>
                </a:solidFill>
                <a:latin typeface="Times New Roman"/>
                <a:cs typeface="Times New Roman"/>
              </a:rPr>
              <a:t>transducer position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158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0" name="Picture 139">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8434" name="Rectangle 2">
            <a:extLst>
              <a:ext uri="{FF2B5EF4-FFF2-40B4-BE49-F238E27FC236}">
                <a16:creationId xmlns:a16="http://schemas.microsoft.com/office/drawing/2014/main" id="{23B6246B-9F95-4077-BD68-403797E1B327}"/>
              </a:ext>
            </a:extLst>
          </p:cNvPr>
          <p:cNvSpPr>
            <a:spLocks noGrp="1" noChangeArrowheads="1"/>
          </p:cNvSpPr>
          <p:nvPr>
            <p:ph type="title"/>
          </p:nvPr>
        </p:nvSpPr>
        <p:spPr>
          <a:xfrm>
            <a:off x="480059" y="2053641"/>
            <a:ext cx="2751871" cy="2760098"/>
          </a:xfrm>
        </p:spPr>
        <p:txBody>
          <a:bodyPr>
            <a:normAutofit/>
          </a:bodyPr>
          <a:lstStyle/>
          <a:p>
            <a:pPr eaLnBrk="1" fontAlgn="auto" hangingPunct="1">
              <a:spcAft>
                <a:spcPts val="0"/>
              </a:spcAft>
              <a:defRPr/>
            </a:pPr>
            <a:r>
              <a:rPr lang="en-US" dirty="0">
                <a:solidFill>
                  <a:srgbClr val="FFFFFF"/>
                </a:solidFill>
              </a:rPr>
              <a:t>Doppler Modes</a:t>
            </a:r>
          </a:p>
        </p:txBody>
      </p:sp>
      <p:sp>
        <p:nvSpPr>
          <p:cNvPr id="27651" name="Rectangle 4">
            <a:extLst>
              <a:ext uri="{FF2B5EF4-FFF2-40B4-BE49-F238E27FC236}">
                <a16:creationId xmlns:a16="http://schemas.microsoft.com/office/drawing/2014/main" id="{815D6838-DC27-4537-9264-DEB91D669A54}"/>
              </a:ext>
            </a:extLst>
          </p:cNvPr>
          <p:cNvSpPr>
            <a:spLocks noGrp="1" noChangeArrowheads="1"/>
          </p:cNvSpPr>
          <p:nvPr>
            <p:ph idx="1"/>
          </p:nvPr>
        </p:nvSpPr>
        <p:spPr>
          <a:xfrm>
            <a:off x="4567930" y="801866"/>
            <a:ext cx="3979563" cy="5230634"/>
          </a:xfrm>
        </p:spPr>
        <p:txBody>
          <a:bodyPr anchor="ctr">
            <a:normAutofit/>
          </a:bodyPr>
          <a:lstStyle/>
          <a:p>
            <a:pPr eaLnBrk="1" hangingPunct="1"/>
            <a:endParaRPr lang="en-US" altLang="en-US" sz="2100">
              <a:solidFill>
                <a:srgbClr val="000000"/>
              </a:solidFill>
            </a:endParaRPr>
          </a:p>
          <a:p>
            <a:pPr eaLnBrk="1" hangingPunct="1"/>
            <a:r>
              <a:rPr lang="en-US" altLang="en-US" sz="2100" b="1">
                <a:solidFill>
                  <a:srgbClr val="000000"/>
                </a:solidFill>
              </a:rPr>
              <a:t>Pulsed Wave Doppler</a:t>
            </a:r>
          </a:p>
          <a:p>
            <a:pPr eaLnBrk="1" hangingPunct="1"/>
            <a:endParaRPr lang="en-US" altLang="en-US" sz="2100" b="1">
              <a:solidFill>
                <a:srgbClr val="000000"/>
              </a:solidFill>
            </a:endParaRPr>
          </a:p>
          <a:p>
            <a:pPr eaLnBrk="1" hangingPunct="1"/>
            <a:r>
              <a:rPr lang="en-US" altLang="en-US" sz="2100" b="1">
                <a:solidFill>
                  <a:srgbClr val="000000"/>
                </a:solidFill>
              </a:rPr>
              <a:t>Continuous Wave Doppler</a:t>
            </a:r>
          </a:p>
          <a:p>
            <a:pPr eaLnBrk="1" hangingPunct="1"/>
            <a:endParaRPr lang="en-US" altLang="en-US" sz="2100" b="1">
              <a:solidFill>
                <a:srgbClr val="000000"/>
              </a:solidFill>
            </a:endParaRPr>
          </a:p>
          <a:p>
            <a:pPr eaLnBrk="1" hangingPunct="1"/>
            <a:r>
              <a:rPr lang="en-US" altLang="en-US" sz="2100" b="1">
                <a:solidFill>
                  <a:srgbClr val="000000"/>
                </a:solidFill>
              </a:rPr>
              <a:t>Color Doppler</a:t>
            </a:r>
          </a:p>
          <a:p>
            <a:pPr eaLnBrk="1" hangingPunct="1"/>
            <a:endParaRPr lang="en-US" altLang="en-US" sz="2100" b="1">
              <a:solidFill>
                <a:srgbClr val="000000"/>
              </a:solidFill>
            </a:endParaRPr>
          </a:p>
          <a:p>
            <a:pPr eaLnBrk="1" hangingPunct="1"/>
            <a:r>
              <a:rPr lang="en-US" altLang="en-US" sz="2100" b="1">
                <a:solidFill>
                  <a:srgbClr val="000000"/>
                </a:solidFill>
              </a:rPr>
              <a:t>Power Doppler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D21138DE-4B3E-4BF6-8E5D-1A118A5E8171}"/>
              </a:ext>
            </a:extLst>
          </p:cNvPr>
          <p:cNvSpPr>
            <a:spLocks noGrp="1" noChangeArrowheads="1"/>
          </p:cNvSpPr>
          <p:nvPr>
            <p:ph type="title"/>
          </p:nvPr>
        </p:nvSpPr>
        <p:spPr>
          <a:xfrm>
            <a:off x="802341" y="340659"/>
            <a:ext cx="8001000" cy="990600"/>
          </a:xfrm>
        </p:spPr>
        <p:txBody>
          <a:bodyPr/>
          <a:lstStyle/>
          <a:p>
            <a:pPr eaLnBrk="1" fontAlgn="auto" hangingPunct="1">
              <a:spcAft>
                <a:spcPts val="0"/>
              </a:spcAft>
              <a:defRPr/>
            </a:pPr>
            <a:r>
              <a:rPr lang="en-US">
                <a:solidFill>
                  <a:schemeClr val="accent1">
                    <a:satMod val="150000"/>
                  </a:schemeClr>
                </a:solidFill>
              </a:rPr>
              <a:t>Pulsed Doppler</a:t>
            </a:r>
          </a:p>
        </p:txBody>
      </p:sp>
      <p:sp>
        <p:nvSpPr>
          <p:cNvPr id="29699" name="AutoShape 3">
            <a:extLst>
              <a:ext uri="{FF2B5EF4-FFF2-40B4-BE49-F238E27FC236}">
                <a16:creationId xmlns:a16="http://schemas.microsoft.com/office/drawing/2014/main" id="{F399E94C-5686-4FDA-8FED-DC1E42BC574D}"/>
              </a:ext>
            </a:extLst>
          </p:cNvPr>
          <p:cNvSpPr>
            <a:spLocks noChangeArrowheads="1"/>
          </p:cNvSpPr>
          <p:nvPr/>
        </p:nvSpPr>
        <p:spPr bwMode="auto">
          <a:xfrm>
            <a:off x="304800" y="3124200"/>
            <a:ext cx="914400" cy="609600"/>
          </a:xfrm>
          <a:prstGeom prst="flowChartPredefinedProcess">
            <a:avLst/>
          </a:prstGeom>
          <a:solidFill>
            <a:schemeClr val="accent1"/>
          </a:solidFill>
          <a:ln w="9525">
            <a:solidFill>
              <a:schemeClr val="tx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29700" name="Freeform 4">
            <a:extLst>
              <a:ext uri="{FF2B5EF4-FFF2-40B4-BE49-F238E27FC236}">
                <a16:creationId xmlns:a16="http://schemas.microsoft.com/office/drawing/2014/main" id="{61F7C80D-46AA-43BE-AF9D-6852AEE3BFE9}"/>
              </a:ext>
            </a:extLst>
          </p:cNvPr>
          <p:cNvSpPr>
            <a:spLocks/>
          </p:cNvSpPr>
          <p:nvPr/>
        </p:nvSpPr>
        <p:spPr bwMode="auto">
          <a:xfrm>
            <a:off x="1219200" y="2298700"/>
            <a:ext cx="762000" cy="2133600"/>
          </a:xfrm>
          <a:custGeom>
            <a:avLst/>
            <a:gdLst>
              <a:gd name="T0" fmla="*/ 0 w 480"/>
              <a:gd name="T1" fmla="*/ 2147483646 h 1344"/>
              <a:gd name="T2" fmla="*/ 2147483646 w 480"/>
              <a:gd name="T3" fmla="*/ 2147483646 h 1344"/>
              <a:gd name="T4" fmla="*/ 2147483646 w 480"/>
              <a:gd name="T5" fmla="*/ 2147483646 h 1344"/>
              <a:gd name="T6" fmla="*/ 2147483646 w 480"/>
              <a:gd name="T7" fmla="*/ 2147483646 h 1344"/>
              <a:gd name="T8" fmla="*/ 0 60000 65536"/>
              <a:gd name="T9" fmla="*/ 0 60000 65536"/>
              <a:gd name="T10" fmla="*/ 0 60000 65536"/>
              <a:gd name="T11" fmla="*/ 0 60000 65536"/>
              <a:gd name="T12" fmla="*/ 0 w 480"/>
              <a:gd name="T13" fmla="*/ 0 h 1344"/>
              <a:gd name="T14" fmla="*/ 480 w 480"/>
              <a:gd name="T15" fmla="*/ 1344 h 1344"/>
            </a:gdLst>
            <a:ahLst/>
            <a:cxnLst>
              <a:cxn ang="T8">
                <a:pos x="T0" y="T1"/>
              </a:cxn>
              <a:cxn ang="T9">
                <a:pos x="T2" y="T3"/>
              </a:cxn>
              <a:cxn ang="T10">
                <a:pos x="T4" y="T5"/>
              </a:cxn>
              <a:cxn ang="T11">
                <a:pos x="T6" y="T7"/>
              </a:cxn>
            </a:cxnLst>
            <a:rect l="T12" t="T13" r="T14" b="T15"/>
            <a:pathLst>
              <a:path w="480" h="1344">
                <a:moveTo>
                  <a:pt x="0" y="712"/>
                </a:moveTo>
                <a:cubicBezTo>
                  <a:pt x="48" y="356"/>
                  <a:pt x="96" y="0"/>
                  <a:pt x="144" y="88"/>
                </a:cubicBezTo>
                <a:cubicBezTo>
                  <a:pt x="192" y="176"/>
                  <a:pt x="232" y="1136"/>
                  <a:pt x="288" y="1240"/>
                </a:cubicBezTo>
                <a:cubicBezTo>
                  <a:pt x="344" y="1344"/>
                  <a:pt x="412" y="1028"/>
                  <a:pt x="480" y="71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701" name="Freeform 5">
            <a:extLst>
              <a:ext uri="{FF2B5EF4-FFF2-40B4-BE49-F238E27FC236}">
                <a16:creationId xmlns:a16="http://schemas.microsoft.com/office/drawing/2014/main" id="{D060D731-701D-47A1-A03E-250DF87BFD94}"/>
              </a:ext>
            </a:extLst>
          </p:cNvPr>
          <p:cNvSpPr>
            <a:spLocks/>
          </p:cNvSpPr>
          <p:nvPr/>
        </p:nvSpPr>
        <p:spPr bwMode="auto">
          <a:xfrm>
            <a:off x="1981200" y="2286000"/>
            <a:ext cx="762000" cy="2133600"/>
          </a:xfrm>
          <a:custGeom>
            <a:avLst/>
            <a:gdLst>
              <a:gd name="T0" fmla="*/ 0 w 480"/>
              <a:gd name="T1" fmla="*/ 2147483646 h 1344"/>
              <a:gd name="T2" fmla="*/ 2147483646 w 480"/>
              <a:gd name="T3" fmla="*/ 2147483646 h 1344"/>
              <a:gd name="T4" fmla="*/ 2147483646 w 480"/>
              <a:gd name="T5" fmla="*/ 2147483646 h 1344"/>
              <a:gd name="T6" fmla="*/ 2147483646 w 480"/>
              <a:gd name="T7" fmla="*/ 2147483646 h 1344"/>
              <a:gd name="T8" fmla="*/ 0 60000 65536"/>
              <a:gd name="T9" fmla="*/ 0 60000 65536"/>
              <a:gd name="T10" fmla="*/ 0 60000 65536"/>
              <a:gd name="T11" fmla="*/ 0 60000 65536"/>
              <a:gd name="T12" fmla="*/ 0 w 480"/>
              <a:gd name="T13" fmla="*/ 0 h 1344"/>
              <a:gd name="T14" fmla="*/ 480 w 480"/>
              <a:gd name="T15" fmla="*/ 1344 h 1344"/>
            </a:gdLst>
            <a:ahLst/>
            <a:cxnLst>
              <a:cxn ang="T8">
                <a:pos x="T0" y="T1"/>
              </a:cxn>
              <a:cxn ang="T9">
                <a:pos x="T2" y="T3"/>
              </a:cxn>
              <a:cxn ang="T10">
                <a:pos x="T4" y="T5"/>
              </a:cxn>
              <a:cxn ang="T11">
                <a:pos x="T6" y="T7"/>
              </a:cxn>
            </a:cxnLst>
            <a:rect l="T12" t="T13" r="T14" b="T15"/>
            <a:pathLst>
              <a:path w="480" h="1344">
                <a:moveTo>
                  <a:pt x="0" y="712"/>
                </a:moveTo>
                <a:cubicBezTo>
                  <a:pt x="48" y="356"/>
                  <a:pt x="96" y="0"/>
                  <a:pt x="144" y="88"/>
                </a:cubicBezTo>
                <a:cubicBezTo>
                  <a:pt x="192" y="176"/>
                  <a:pt x="232" y="1136"/>
                  <a:pt x="288" y="1240"/>
                </a:cubicBezTo>
                <a:cubicBezTo>
                  <a:pt x="344" y="1344"/>
                  <a:pt x="412" y="1028"/>
                  <a:pt x="480" y="71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9702" name="AutoShape 6">
            <a:extLst>
              <a:ext uri="{FF2B5EF4-FFF2-40B4-BE49-F238E27FC236}">
                <a16:creationId xmlns:a16="http://schemas.microsoft.com/office/drawing/2014/main" id="{878C6285-42CB-45CD-AC4C-B7CEE768D919}"/>
              </a:ext>
            </a:extLst>
          </p:cNvPr>
          <p:cNvCxnSpPr>
            <a:cxnSpLocks noChangeShapeType="1"/>
          </p:cNvCxnSpPr>
          <p:nvPr/>
        </p:nvCxnSpPr>
        <p:spPr bwMode="auto">
          <a:xfrm>
            <a:off x="2743200" y="3429000"/>
            <a:ext cx="365760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9703" name="Freeform 7">
            <a:extLst>
              <a:ext uri="{FF2B5EF4-FFF2-40B4-BE49-F238E27FC236}">
                <a16:creationId xmlns:a16="http://schemas.microsoft.com/office/drawing/2014/main" id="{5D988158-B740-41BE-B6C0-7DA731190E7D}"/>
              </a:ext>
            </a:extLst>
          </p:cNvPr>
          <p:cNvSpPr>
            <a:spLocks/>
          </p:cNvSpPr>
          <p:nvPr/>
        </p:nvSpPr>
        <p:spPr bwMode="auto">
          <a:xfrm>
            <a:off x="6400800" y="2286000"/>
            <a:ext cx="762000" cy="2133600"/>
          </a:xfrm>
          <a:custGeom>
            <a:avLst/>
            <a:gdLst>
              <a:gd name="T0" fmla="*/ 0 w 480"/>
              <a:gd name="T1" fmla="*/ 2147483646 h 1344"/>
              <a:gd name="T2" fmla="*/ 2147483646 w 480"/>
              <a:gd name="T3" fmla="*/ 2147483646 h 1344"/>
              <a:gd name="T4" fmla="*/ 2147483646 w 480"/>
              <a:gd name="T5" fmla="*/ 2147483646 h 1344"/>
              <a:gd name="T6" fmla="*/ 2147483646 w 480"/>
              <a:gd name="T7" fmla="*/ 2147483646 h 1344"/>
              <a:gd name="T8" fmla="*/ 0 60000 65536"/>
              <a:gd name="T9" fmla="*/ 0 60000 65536"/>
              <a:gd name="T10" fmla="*/ 0 60000 65536"/>
              <a:gd name="T11" fmla="*/ 0 60000 65536"/>
              <a:gd name="T12" fmla="*/ 0 w 480"/>
              <a:gd name="T13" fmla="*/ 0 h 1344"/>
              <a:gd name="T14" fmla="*/ 480 w 480"/>
              <a:gd name="T15" fmla="*/ 1344 h 1344"/>
            </a:gdLst>
            <a:ahLst/>
            <a:cxnLst>
              <a:cxn ang="T8">
                <a:pos x="T0" y="T1"/>
              </a:cxn>
              <a:cxn ang="T9">
                <a:pos x="T2" y="T3"/>
              </a:cxn>
              <a:cxn ang="T10">
                <a:pos x="T4" y="T5"/>
              </a:cxn>
              <a:cxn ang="T11">
                <a:pos x="T6" y="T7"/>
              </a:cxn>
            </a:cxnLst>
            <a:rect l="T12" t="T13" r="T14" b="T15"/>
            <a:pathLst>
              <a:path w="480" h="1344">
                <a:moveTo>
                  <a:pt x="0" y="712"/>
                </a:moveTo>
                <a:cubicBezTo>
                  <a:pt x="48" y="356"/>
                  <a:pt x="96" y="0"/>
                  <a:pt x="144" y="88"/>
                </a:cubicBezTo>
                <a:cubicBezTo>
                  <a:pt x="192" y="176"/>
                  <a:pt x="232" y="1136"/>
                  <a:pt x="288" y="1240"/>
                </a:cubicBezTo>
                <a:cubicBezTo>
                  <a:pt x="344" y="1344"/>
                  <a:pt x="412" y="1028"/>
                  <a:pt x="480" y="71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704" name="Freeform 8">
            <a:extLst>
              <a:ext uri="{FF2B5EF4-FFF2-40B4-BE49-F238E27FC236}">
                <a16:creationId xmlns:a16="http://schemas.microsoft.com/office/drawing/2014/main" id="{95081C90-CCF7-4174-BF41-E77C5826D580}"/>
              </a:ext>
            </a:extLst>
          </p:cNvPr>
          <p:cNvSpPr>
            <a:spLocks/>
          </p:cNvSpPr>
          <p:nvPr/>
        </p:nvSpPr>
        <p:spPr bwMode="auto">
          <a:xfrm>
            <a:off x="7162800" y="2298700"/>
            <a:ext cx="762000" cy="2133600"/>
          </a:xfrm>
          <a:custGeom>
            <a:avLst/>
            <a:gdLst>
              <a:gd name="T0" fmla="*/ 0 w 480"/>
              <a:gd name="T1" fmla="*/ 2147483646 h 1344"/>
              <a:gd name="T2" fmla="*/ 2147483646 w 480"/>
              <a:gd name="T3" fmla="*/ 2147483646 h 1344"/>
              <a:gd name="T4" fmla="*/ 2147483646 w 480"/>
              <a:gd name="T5" fmla="*/ 2147483646 h 1344"/>
              <a:gd name="T6" fmla="*/ 2147483646 w 480"/>
              <a:gd name="T7" fmla="*/ 2147483646 h 1344"/>
              <a:gd name="T8" fmla="*/ 0 60000 65536"/>
              <a:gd name="T9" fmla="*/ 0 60000 65536"/>
              <a:gd name="T10" fmla="*/ 0 60000 65536"/>
              <a:gd name="T11" fmla="*/ 0 60000 65536"/>
              <a:gd name="T12" fmla="*/ 0 w 480"/>
              <a:gd name="T13" fmla="*/ 0 h 1344"/>
              <a:gd name="T14" fmla="*/ 480 w 480"/>
              <a:gd name="T15" fmla="*/ 1344 h 1344"/>
            </a:gdLst>
            <a:ahLst/>
            <a:cxnLst>
              <a:cxn ang="T8">
                <a:pos x="T0" y="T1"/>
              </a:cxn>
              <a:cxn ang="T9">
                <a:pos x="T2" y="T3"/>
              </a:cxn>
              <a:cxn ang="T10">
                <a:pos x="T4" y="T5"/>
              </a:cxn>
              <a:cxn ang="T11">
                <a:pos x="T6" y="T7"/>
              </a:cxn>
            </a:cxnLst>
            <a:rect l="T12" t="T13" r="T14" b="T15"/>
            <a:pathLst>
              <a:path w="480" h="1344">
                <a:moveTo>
                  <a:pt x="0" y="712"/>
                </a:moveTo>
                <a:cubicBezTo>
                  <a:pt x="48" y="356"/>
                  <a:pt x="96" y="0"/>
                  <a:pt x="144" y="88"/>
                </a:cubicBezTo>
                <a:cubicBezTo>
                  <a:pt x="192" y="176"/>
                  <a:pt x="232" y="1136"/>
                  <a:pt x="288" y="1240"/>
                </a:cubicBezTo>
                <a:cubicBezTo>
                  <a:pt x="344" y="1344"/>
                  <a:pt x="412" y="1028"/>
                  <a:pt x="480" y="71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705" name="AutoShape 9">
            <a:extLst>
              <a:ext uri="{FF2B5EF4-FFF2-40B4-BE49-F238E27FC236}">
                <a16:creationId xmlns:a16="http://schemas.microsoft.com/office/drawing/2014/main" id="{F93CBCD1-E403-4552-9C9E-8518129EC755}"/>
              </a:ext>
            </a:extLst>
          </p:cNvPr>
          <p:cNvSpPr>
            <a:spLocks/>
          </p:cNvSpPr>
          <p:nvPr/>
        </p:nvSpPr>
        <p:spPr bwMode="auto">
          <a:xfrm rot="-5400000">
            <a:off x="1638300" y="4000500"/>
            <a:ext cx="533400" cy="1524000"/>
          </a:xfrm>
          <a:prstGeom prst="leftBrace">
            <a:avLst>
              <a:gd name="adj1" fmla="val 2381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29706" name="AutoShape 10">
            <a:extLst>
              <a:ext uri="{FF2B5EF4-FFF2-40B4-BE49-F238E27FC236}">
                <a16:creationId xmlns:a16="http://schemas.microsoft.com/office/drawing/2014/main" id="{9C69C373-C7DD-4D0C-9662-639D58817607}"/>
              </a:ext>
            </a:extLst>
          </p:cNvPr>
          <p:cNvSpPr>
            <a:spLocks/>
          </p:cNvSpPr>
          <p:nvPr/>
        </p:nvSpPr>
        <p:spPr bwMode="auto">
          <a:xfrm rot="-5400000">
            <a:off x="4305300" y="1943100"/>
            <a:ext cx="533400" cy="3657600"/>
          </a:xfrm>
          <a:prstGeom prst="leftBrace">
            <a:avLst>
              <a:gd name="adj1" fmla="val 5714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29707" name="AutoShape 11">
            <a:extLst>
              <a:ext uri="{FF2B5EF4-FFF2-40B4-BE49-F238E27FC236}">
                <a16:creationId xmlns:a16="http://schemas.microsoft.com/office/drawing/2014/main" id="{85138FDC-1F8F-4244-B48E-20AC95C6B2E1}"/>
              </a:ext>
            </a:extLst>
          </p:cNvPr>
          <p:cNvSpPr>
            <a:spLocks/>
          </p:cNvSpPr>
          <p:nvPr/>
        </p:nvSpPr>
        <p:spPr bwMode="auto">
          <a:xfrm rot="5400000">
            <a:off x="3657600" y="-381000"/>
            <a:ext cx="533400" cy="4953000"/>
          </a:xfrm>
          <a:prstGeom prst="leftBrace">
            <a:avLst>
              <a:gd name="adj1" fmla="val 77381"/>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29708" name="Text Box 12">
            <a:extLst>
              <a:ext uri="{FF2B5EF4-FFF2-40B4-BE49-F238E27FC236}">
                <a16:creationId xmlns:a16="http://schemas.microsoft.com/office/drawing/2014/main" id="{AB4511C4-662F-417D-9301-0650834FA67E}"/>
              </a:ext>
            </a:extLst>
          </p:cNvPr>
          <p:cNvSpPr txBox="1">
            <a:spLocks noChangeArrowheads="1"/>
          </p:cNvSpPr>
          <p:nvPr/>
        </p:nvSpPr>
        <p:spPr bwMode="auto">
          <a:xfrm>
            <a:off x="4806950" y="3810000"/>
            <a:ext cx="349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lgn="ctr">
              <a:buClrTx/>
              <a:buSzTx/>
              <a:buFontTx/>
              <a:buNone/>
            </a:pPr>
            <a:r>
              <a:rPr lang="en-US" altLang="en-US" sz="1800" b="1">
                <a:latin typeface="Verdana" panose="020B0604030504040204" pitchFamily="34" charset="0"/>
              </a:rPr>
              <a:t>C</a:t>
            </a:r>
          </a:p>
        </p:txBody>
      </p:sp>
      <p:sp>
        <p:nvSpPr>
          <p:cNvPr id="29709" name="Text Box 13">
            <a:extLst>
              <a:ext uri="{FF2B5EF4-FFF2-40B4-BE49-F238E27FC236}">
                <a16:creationId xmlns:a16="http://schemas.microsoft.com/office/drawing/2014/main" id="{6F04410D-8E94-455E-87E4-1DAA07E1F5BA}"/>
              </a:ext>
            </a:extLst>
          </p:cNvPr>
          <p:cNvSpPr txBox="1">
            <a:spLocks noChangeArrowheads="1"/>
          </p:cNvSpPr>
          <p:nvPr/>
        </p:nvSpPr>
        <p:spPr bwMode="auto">
          <a:xfrm>
            <a:off x="2211388" y="4800600"/>
            <a:ext cx="3587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lgn="ctr">
              <a:buClrTx/>
              <a:buSzTx/>
              <a:buFontTx/>
              <a:buNone/>
            </a:pPr>
            <a:r>
              <a:rPr lang="en-US" altLang="en-US" sz="1800" b="1">
                <a:latin typeface="Verdana" panose="020B0604030504040204" pitchFamily="34" charset="0"/>
              </a:rPr>
              <a:t>B</a:t>
            </a:r>
          </a:p>
        </p:txBody>
      </p:sp>
      <p:sp>
        <p:nvSpPr>
          <p:cNvPr id="29710" name="Text Box 14">
            <a:extLst>
              <a:ext uri="{FF2B5EF4-FFF2-40B4-BE49-F238E27FC236}">
                <a16:creationId xmlns:a16="http://schemas.microsoft.com/office/drawing/2014/main" id="{A5871459-0E2F-4321-8CF8-2B898266F296}"/>
              </a:ext>
            </a:extLst>
          </p:cNvPr>
          <p:cNvSpPr txBox="1">
            <a:spLocks noChangeArrowheads="1"/>
          </p:cNvSpPr>
          <p:nvPr/>
        </p:nvSpPr>
        <p:spPr bwMode="auto">
          <a:xfrm>
            <a:off x="5181600" y="1752600"/>
            <a:ext cx="361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lgn="ctr">
              <a:buClrTx/>
              <a:buSzTx/>
              <a:buFontTx/>
              <a:buNone/>
            </a:pPr>
            <a:r>
              <a:rPr lang="en-US" altLang="en-US" sz="1800" b="1">
                <a:latin typeface="Verdana" panose="020B0604030504040204" pitchFamily="34" charset="0"/>
              </a:rPr>
              <a:t>A</a:t>
            </a:r>
          </a:p>
        </p:txBody>
      </p:sp>
      <p:sp>
        <p:nvSpPr>
          <p:cNvPr id="29711" name="Text Box 15">
            <a:extLst>
              <a:ext uri="{FF2B5EF4-FFF2-40B4-BE49-F238E27FC236}">
                <a16:creationId xmlns:a16="http://schemas.microsoft.com/office/drawing/2014/main" id="{D53646AE-4E70-4E7C-8FB4-4AFCEAD971A6}"/>
              </a:ext>
            </a:extLst>
          </p:cNvPr>
          <p:cNvSpPr txBox="1">
            <a:spLocks noChangeArrowheads="1"/>
          </p:cNvSpPr>
          <p:nvPr/>
        </p:nvSpPr>
        <p:spPr bwMode="auto">
          <a:xfrm>
            <a:off x="4111625" y="4451350"/>
            <a:ext cx="2690813"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r>
              <a:rPr lang="en-US" altLang="en-US" sz="1800" b="1">
                <a:latin typeface="Verdana" panose="020B0604030504040204" pitchFamily="34" charset="0"/>
              </a:rPr>
              <a:t>A = PRP</a:t>
            </a:r>
          </a:p>
          <a:p>
            <a:pPr>
              <a:buClrTx/>
              <a:buSzTx/>
              <a:buFontTx/>
              <a:buNone/>
            </a:pPr>
            <a:r>
              <a:rPr lang="en-US" altLang="en-US" sz="1800" b="1">
                <a:latin typeface="Verdana" panose="020B0604030504040204" pitchFamily="34" charset="0"/>
              </a:rPr>
              <a:t>B = Pulse Duration</a:t>
            </a:r>
          </a:p>
          <a:p>
            <a:pPr>
              <a:buClrTx/>
              <a:buSzTx/>
              <a:buFontTx/>
              <a:buNone/>
            </a:pPr>
            <a:r>
              <a:rPr lang="en-US" altLang="en-US" sz="1800" b="1">
                <a:latin typeface="Verdana" panose="020B0604030504040204" pitchFamily="34" charset="0"/>
              </a:rPr>
              <a:t>C=  Reception Time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1" name="Rectangle 200">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158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 name="Picture 204">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506" name="Rectangle 2">
            <a:extLst>
              <a:ext uri="{FF2B5EF4-FFF2-40B4-BE49-F238E27FC236}">
                <a16:creationId xmlns:a16="http://schemas.microsoft.com/office/drawing/2014/main" id="{BDE969B4-1CD0-4072-8C12-1A1B07B2BE95}"/>
              </a:ext>
            </a:extLst>
          </p:cNvPr>
          <p:cNvSpPr>
            <a:spLocks noGrp="1" noChangeArrowheads="1"/>
          </p:cNvSpPr>
          <p:nvPr>
            <p:ph type="title"/>
          </p:nvPr>
        </p:nvSpPr>
        <p:spPr>
          <a:xfrm>
            <a:off x="480059" y="2053641"/>
            <a:ext cx="2751871" cy="2760098"/>
          </a:xfrm>
        </p:spPr>
        <p:txBody>
          <a:bodyPr vert="horz" lIns="91440" tIns="45720" rIns="91440" bIns="45720" rtlCol="0" anchor="ctr">
            <a:normAutofit/>
          </a:bodyPr>
          <a:lstStyle/>
          <a:p>
            <a:pPr fontAlgn="auto">
              <a:spcAft>
                <a:spcPts val="0"/>
              </a:spcAft>
              <a:defRPr/>
            </a:pPr>
            <a:r>
              <a:rPr lang="en-US" kern="1200">
                <a:solidFill>
                  <a:srgbClr val="FFFFFF"/>
                </a:solidFill>
                <a:latin typeface="+mj-lt"/>
                <a:ea typeface="+mj-ea"/>
                <a:cs typeface="+mj-cs"/>
              </a:rPr>
              <a:t>Pulsed Doppler</a:t>
            </a:r>
          </a:p>
        </p:txBody>
      </p:sp>
      <p:sp>
        <p:nvSpPr>
          <p:cNvPr id="31748" name="Text Box 4">
            <a:extLst>
              <a:ext uri="{FF2B5EF4-FFF2-40B4-BE49-F238E27FC236}">
                <a16:creationId xmlns:a16="http://schemas.microsoft.com/office/drawing/2014/main" id="{067ED7C5-A9F3-4247-B3CC-EEC93EFC594F}"/>
              </a:ext>
            </a:extLst>
          </p:cNvPr>
          <p:cNvSpPr txBox="1">
            <a:spLocks noChangeArrowheads="1"/>
          </p:cNvSpPr>
          <p:nvPr/>
        </p:nvSpPr>
        <p:spPr bwMode="auto">
          <a:xfrm>
            <a:off x="4567930" y="801866"/>
            <a:ext cx="3979563" cy="523063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indent="-228600" eaLnBrk="1" hangingPunct="1">
              <a:lnSpc>
                <a:spcPct val="90000"/>
              </a:lnSpc>
              <a:spcAft>
                <a:spcPts val="600"/>
              </a:spcAft>
              <a:buClrTx/>
              <a:buSzTx/>
              <a:buFont typeface="Arial" panose="020B0604020202020204" pitchFamily="34" charset="0"/>
              <a:buChar char="•"/>
            </a:pPr>
            <a:r>
              <a:rPr lang="en-US" altLang="en-US" sz="2100" b="1" dirty="0">
                <a:solidFill>
                  <a:srgbClr val="000000"/>
                </a:solidFill>
                <a:latin typeface="+mn-lt"/>
              </a:rPr>
              <a:t>Pulsed Duration = period x cycles per pulse</a:t>
            </a:r>
            <a:endParaRPr lang="en-US" altLang="en-US" sz="2100" dirty="0">
              <a:solidFill>
                <a:srgbClr val="000000"/>
              </a:solidFill>
              <a:latin typeface="+mn-lt"/>
            </a:endParaRPr>
          </a:p>
          <a:p>
            <a:pPr indent="-228600" eaLnBrk="1" hangingPunct="1">
              <a:lnSpc>
                <a:spcPct val="90000"/>
              </a:lnSpc>
              <a:spcAft>
                <a:spcPts val="600"/>
              </a:spcAft>
              <a:buClrTx/>
              <a:buSzTx/>
              <a:buFont typeface="Arial" panose="020B0604020202020204" pitchFamily="34" charset="0"/>
              <a:buChar char="•"/>
            </a:pPr>
            <a:endParaRPr lang="en-US" altLang="en-US" sz="2100">
              <a:solidFill>
                <a:srgbClr val="000000"/>
              </a:solidFill>
              <a:latin typeface="+mn-lt"/>
            </a:endParaRPr>
          </a:p>
          <a:p>
            <a:pPr indent="-228600" eaLnBrk="1" hangingPunct="1">
              <a:lnSpc>
                <a:spcPct val="90000"/>
              </a:lnSpc>
              <a:spcAft>
                <a:spcPts val="600"/>
              </a:spcAft>
              <a:buClrTx/>
              <a:buSzTx/>
              <a:buFont typeface="Arial" panose="020B0604020202020204" pitchFamily="34" charset="0"/>
              <a:buChar char="•"/>
            </a:pPr>
            <a:r>
              <a:rPr lang="en-US" altLang="en-US" sz="2100" b="1" dirty="0">
                <a:solidFill>
                  <a:srgbClr val="000000"/>
                </a:solidFill>
                <a:latin typeface="+mn-lt"/>
              </a:rPr>
              <a:t>PRP = PD + Reception Time</a:t>
            </a:r>
            <a:endParaRPr lang="en-US" altLang="en-US" sz="2100" b="1" dirty="0">
              <a:solidFill>
                <a:srgbClr val="000000"/>
              </a:solidFill>
              <a:latin typeface="+mn-lt"/>
              <a:cs typeface="Calibri"/>
            </a:endParaRPr>
          </a:p>
          <a:p>
            <a:pPr indent="-228600" eaLnBrk="1" hangingPunct="1">
              <a:lnSpc>
                <a:spcPct val="90000"/>
              </a:lnSpc>
              <a:spcAft>
                <a:spcPts val="600"/>
              </a:spcAft>
              <a:buClrTx/>
              <a:buSzTx/>
              <a:buFont typeface="Arial" panose="020B0604020202020204" pitchFamily="34" charset="0"/>
              <a:buChar char="•"/>
            </a:pPr>
            <a:endParaRPr lang="en-US" altLang="en-US" sz="2100" b="1">
              <a:solidFill>
                <a:srgbClr val="000000"/>
              </a:solidFill>
              <a:latin typeface="+mn-lt"/>
            </a:endParaRPr>
          </a:p>
          <a:p>
            <a:pPr indent="-228600" eaLnBrk="1" hangingPunct="1">
              <a:lnSpc>
                <a:spcPct val="90000"/>
              </a:lnSpc>
              <a:spcAft>
                <a:spcPts val="600"/>
              </a:spcAft>
              <a:buClrTx/>
              <a:buSzTx/>
              <a:buFont typeface="Arial" panose="020B0604020202020204" pitchFamily="34" charset="0"/>
              <a:buChar char="•"/>
            </a:pPr>
            <a:r>
              <a:rPr lang="en-US" altLang="en-US" sz="2100" b="1" dirty="0">
                <a:solidFill>
                  <a:srgbClr val="000000"/>
                </a:solidFill>
                <a:latin typeface="+mn-lt"/>
              </a:rPr>
              <a:t>PRF = # of pulses per second</a:t>
            </a:r>
            <a:endParaRPr lang="en-US" altLang="en-US" sz="2100" b="1" dirty="0">
              <a:solidFill>
                <a:srgbClr val="000000"/>
              </a:solidFill>
              <a:latin typeface="+mn-lt"/>
              <a:cs typeface="Calibri"/>
            </a:endParaRPr>
          </a:p>
          <a:p>
            <a:pPr indent="-228600" eaLnBrk="1" hangingPunct="1">
              <a:lnSpc>
                <a:spcPct val="90000"/>
              </a:lnSpc>
              <a:spcAft>
                <a:spcPts val="600"/>
              </a:spcAft>
              <a:buClrTx/>
              <a:buSzTx/>
              <a:buFont typeface="Arial" panose="020B0604020202020204" pitchFamily="34" charset="0"/>
              <a:buChar char="•"/>
            </a:pPr>
            <a:endParaRPr lang="en-US" altLang="en-US" sz="2100" b="1">
              <a:solidFill>
                <a:srgbClr val="000000"/>
              </a:solidFill>
              <a:latin typeface="+mn-lt"/>
            </a:endParaRPr>
          </a:p>
          <a:p>
            <a:pPr indent="-228600" eaLnBrk="1" hangingPunct="1">
              <a:lnSpc>
                <a:spcPct val="90000"/>
              </a:lnSpc>
              <a:spcAft>
                <a:spcPts val="600"/>
              </a:spcAft>
              <a:buClrTx/>
              <a:buSzTx/>
              <a:buFont typeface="Arial" panose="020B0604020202020204" pitchFamily="34" charset="0"/>
              <a:buChar char="•"/>
            </a:pPr>
            <a:r>
              <a:rPr lang="en-US" altLang="en-US" sz="2100" b="1" dirty="0">
                <a:solidFill>
                  <a:srgbClr val="000000"/>
                </a:solidFill>
                <a:latin typeface="+mn-lt"/>
              </a:rPr>
              <a:t>PRP = 1/PRF</a:t>
            </a:r>
            <a:endParaRPr lang="en-US" altLang="en-US" sz="2100" b="1" dirty="0">
              <a:solidFill>
                <a:srgbClr val="000000"/>
              </a:solidFill>
              <a:latin typeface="+mn-lt"/>
              <a:cs typeface="Calibri"/>
            </a:endParaRPr>
          </a:p>
          <a:p>
            <a:pPr indent="-228600" eaLnBrk="1" hangingPunct="1">
              <a:lnSpc>
                <a:spcPct val="90000"/>
              </a:lnSpc>
              <a:spcAft>
                <a:spcPts val="600"/>
              </a:spcAft>
              <a:buClrTx/>
              <a:buSzTx/>
              <a:buFont typeface="Arial" panose="020B0604020202020204" pitchFamily="34" charset="0"/>
              <a:buChar char="•"/>
            </a:pPr>
            <a:endParaRPr lang="en-US" altLang="en-US" sz="2100" b="1">
              <a:solidFill>
                <a:srgbClr val="000000"/>
              </a:solidFill>
              <a:latin typeface="+mn-lt"/>
            </a:endParaRPr>
          </a:p>
          <a:p>
            <a:pPr indent="-228600" eaLnBrk="1" hangingPunct="1">
              <a:lnSpc>
                <a:spcPct val="90000"/>
              </a:lnSpc>
              <a:spcAft>
                <a:spcPts val="600"/>
              </a:spcAft>
              <a:buClrTx/>
              <a:buSzTx/>
              <a:buFont typeface="Arial" panose="020B0604020202020204" pitchFamily="34" charset="0"/>
              <a:buChar char="•"/>
            </a:pPr>
            <a:r>
              <a:rPr lang="en-US" altLang="en-US" sz="2100" b="1" dirty="0">
                <a:solidFill>
                  <a:srgbClr val="000000"/>
                </a:solidFill>
                <a:latin typeface="+mn-lt"/>
              </a:rPr>
              <a:t>Duty Factor =  </a:t>
            </a:r>
            <a:r>
              <a:rPr lang="en-US" altLang="en-US" sz="2100" b="1" u="sng" dirty="0">
                <a:solidFill>
                  <a:srgbClr val="000000"/>
                </a:solidFill>
                <a:latin typeface="+mn-lt"/>
              </a:rPr>
              <a:t>PD</a:t>
            </a:r>
            <a:endParaRPr lang="en-US" altLang="en-US" sz="2100" b="1" u="sng" dirty="0">
              <a:solidFill>
                <a:srgbClr val="000000"/>
              </a:solidFill>
              <a:latin typeface="+mn-lt"/>
              <a:cs typeface="Calibri"/>
            </a:endParaRPr>
          </a:p>
          <a:p>
            <a:pPr eaLnBrk="1" hangingPunct="1">
              <a:lnSpc>
                <a:spcPct val="90000"/>
              </a:lnSpc>
              <a:spcAft>
                <a:spcPts val="600"/>
              </a:spcAft>
              <a:buClrTx/>
              <a:buSzTx/>
              <a:buNone/>
            </a:pPr>
            <a:r>
              <a:rPr lang="en-US" altLang="en-US" sz="2100" b="1" dirty="0">
                <a:solidFill>
                  <a:srgbClr val="000000"/>
                </a:solidFill>
                <a:latin typeface="+mn-lt"/>
              </a:rPr>
              <a:t>                             PRP</a:t>
            </a:r>
            <a:endParaRPr lang="en-US" altLang="en-US" sz="2100" b="1" dirty="0">
              <a:solidFill>
                <a:srgbClr val="000000"/>
              </a:solidFill>
              <a:latin typeface="+mn-lt"/>
              <a:cs typeface="Calibri" panose="020F0502020204030204"/>
            </a:endParaRPr>
          </a:p>
        </p:txBody>
      </p:sp>
      <p:sp>
        <p:nvSpPr>
          <p:cNvPr id="31747" name="Text Box 3">
            <a:extLst>
              <a:ext uri="{FF2B5EF4-FFF2-40B4-BE49-F238E27FC236}">
                <a16:creationId xmlns:a16="http://schemas.microsoft.com/office/drawing/2014/main" id="{8D13C930-97FC-423B-B43F-1458A6E02ADD}"/>
              </a:ext>
            </a:extLst>
          </p:cNvPr>
          <p:cNvSpPr txBox="1">
            <a:spLocks noChangeArrowheads="1"/>
          </p:cNvSpPr>
          <p:nvPr/>
        </p:nvSpPr>
        <p:spPr bwMode="auto">
          <a:xfrm>
            <a:off x="1279525" y="193675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endParaRPr lang="en-US" altLang="en-US" sz="1800">
              <a:latin typeface="Tahoma" panose="020B060403050404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1" name="Rectangle 140">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700" y="0"/>
            <a:ext cx="8610371"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 name="Picture 142">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4578" name="Rectangle 2">
            <a:extLst>
              <a:ext uri="{FF2B5EF4-FFF2-40B4-BE49-F238E27FC236}">
                <a16:creationId xmlns:a16="http://schemas.microsoft.com/office/drawing/2014/main" id="{2CCCC540-5985-46FE-8344-87B3A8058AD7}"/>
              </a:ext>
            </a:extLst>
          </p:cNvPr>
          <p:cNvSpPr>
            <a:spLocks noGrp="1" noChangeArrowheads="1"/>
          </p:cNvSpPr>
          <p:nvPr>
            <p:ph type="title"/>
          </p:nvPr>
        </p:nvSpPr>
        <p:spPr>
          <a:xfrm>
            <a:off x="884419" y="826680"/>
            <a:ext cx="7375161" cy="1325563"/>
          </a:xfrm>
        </p:spPr>
        <p:txBody>
          <a:bodyPr vert="horz" lIns="91440" tIns="45720" rIns="91440" bIns="45720" rtlCol="0" anchor="ctr">
            <a:normAutofit/>
          </a:bodyPr>
          <a:lstStyle/>
          <a:p>
            <a:pPr algn="ctr" fontAlgn="auto">
              <a:spcAft>
                <a:spcPts val="0"/>
              </a:spcAft>
              <a:defRPr/>
            </a:pPr>
            <a:r>
              <a:rPr lang="en-US" sz="3500" kern="1200">
                <a:solidFill>
                  <a:srgbClr val="FFFFFF"/>
                </a:solidFill>
                <a:latin typeface="+mj-lt"/>
                <a:ea typeface="+mj-ea"/>
                <a:cs typeface="+mj-cs"/>
              </a:rPr>
              <a:t>Range Equation</a:t>
            </a:r>
          </a:p>
        </p:txBody>
      </p:sp>
      <p:sp>
        <p:nvSpPr>
          <p:cNvPr id="33795" name="Text Box 3">
            <a:extLst>
              <a:ext uri="{FF2B5EF4-FFF2-40B4-BE49-F238E27FC236}">
                <a16:creationId xmlns:a16="http://schemas.microsoft.com/office/drawing/2014/main" id="{6DBD56F1-BE3C-49DD-93A0-3FBFAC2B07AB}"/>
              </a:ext>
            </a:extLst>
          </p:cNvPr>
          <p:cNvSpPr txBox="1">
            <a:spLocks noChangeArrowheads="1"/>
          </p:cNvSpPr>
          <p:nvPr/>
        </p:nvSpPr>
        <p:spPr bwMode="auto">
          <a:xfrm>
            <a:off x="884419" y="3092970"/>
            <a:ext cx="7375161" cy="269397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t">
            <a:norm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indent="-228600" eaLnBrk="1" hangingPunct="1">
              <a:lnSpc>
                <a:spcPct val="90000"/>
              </a:lnSpc>
              <a:spcAft>
                <a:spcPts val="600"/>
              </a:spcAft>
              <a:buClrTx/>
              <a:buSzTx/>
              <a:buFont typeface="Arial" panose="020B0604020202020204" pitchFamily="34" charset="0"/>
              <a:buChar char="•"/>
            </a:pPr>
            <a:r>
              <a:rPr lang="en-US" altLang="en-US" sz="1700" b="1" dirty="0">
                <a:solidFill>
                  <a:srgbClr val="000000"/>
                </a:solidFill>
                <a:latin typeface="+mn-lt"/>
                <a:cs typeface="Calibri"/>
              </a:rPr>
              <a:t>The relationship between round-trip pulse travel time, propagation speed, and distance to a reflector</a:t>
            </a:r>
            <a:endParaRPr lang="en-US" altLang="en-US" sz="1700" b="1" dirty="0">
              <a:solidFill>
                <a:srgbClr val="000000"/>
              </a:solidFill>
              <a:latin typeface="+mn-lt"/>
            </a:endParaRPr>
          </a:p>
          <a:p>
            <a:pPr>
              <a:lnSpc>
                <a:spcPct val="90000"/>
              </a:lnSpc>
              <a:spcAft>
                <a:spcPts val="600"/>
              </a:spcAft>
              <a:buClrTx/>
              <a:buSzTx/>
              <a:buNone/>
            </a:pPr>
            <a:endParaRPr lang="en-US" altLang="en-US" sz="1700" b="1" dirty="0">
              <a:solidFill>
                <a:srgbClr val="000000"/>
              </a:solidFill>
              <a:latin typeface="+mn-lt"/>
              <a:cs typeface="Calibri" panose="020F0502020204030204"/>
            </a:endParaRPr>
          </a:p>
          <a:p>
            <a:pPr indent="-228600">
              <a:lnSpc>
                <a:spcPct val="90000"/>
              </a:lnSpc>
              <a:spcAft>
                <a:spcPts val="600"/>
              </a:spcAft>
              <a:buClrTx/>
              <a:buSzTx/>
              <a:buFont typeface="Arial" panose="020B0604020202020204" pitchFamily="34" charset="0"/>
              <a:buChar char="•"/>
            </a:pPr>
            <a:r>
              <a:rPr lang="en-US" altLang="en-US" sz="1700" b="1" dirty="0">
                <a:solidFill>
                  <a:srgbClr val="000000"/>
                </a:solidFill>
                <a:latin typeface="+mn-lt"/>
              </a:rPr>
              <a:t>Time that can be measured is the  go – return time.</a:t>
            </a:r>
            <a:endParaRPr lang="en-US" sz="1700" dirty="0">
              <a:solidFill>
                <a:srgbClr val="000000"/>
              </a:solidFill>
              <a:latin typeface="+mn-lt"/>
              <a:cs typeface="Calibri" panose="020F0502020204030204"/>
            </a:endParaRPr>
          </a:p>
          <a:p>
            <a:pPr indent="-228600" eaLnBrk="1" hangingPunct="1">
              <a:lnSpc>
                <a:spcPct val="90000"/>
              </a:lnSpc>
              <a:spcAft>
                <a:spcPts val="600"/>
              </a:spcAft>
              <a:buClrTx/>
              <a:buSzTx/>
              <a:buFont typeface="Arial" panose="020B0604020202020204" pitchFamily="34" charset="0"/>
              <a:buChar char="•"/>
            </a:pPr>
            <a:endParaRPr lang="en-US" altLang="en-US" sz="1700" b="1">
              <a:solidFill>
                <a:srgbClr val="000000"/>
              </a:solidFill>
              <a:latin typeface="+mn-lt"/>
            </a:endParaRPr>
          </a:p>
          <a:p>
            <a:pPr indent="-228600" eaLnBrk="1" hangingPunct="1">
              <a:lnSpc>
                <a:spcPct val="90000"/>
              </a:lnSpc>
              <a:spcAft>
                <a:spcPts val="600"/>
              </a:spcAft>
              <a:buClrTx/>
              <a:buSzTx/>
              <a:buFont typeface="Arial" panose="020B0604020202020204" pitchFamily="34" charset="0"/>
              <a:buChar char="•"/>
            </a:pPr>
            <a:r>
              <a:rPr lang="en-US" altLang="en-US" sz="1700" b="1" dirty="0">
                <a:solidFill>
                  <a:srgbClr val="000000"/>
                </a:solidFill>
                <a:latin typeface="+mn-lt"/>
              </a:rPr>
              <a:t>The actual time = </a:t>
            </a:r>
            <a:r>
              <a:rPr lang="en-US" altLang="en-US" sz="1700" b="1" u="sng" dirty="0">
                <a:solidFill>
                  <a:srgbClr val="000000"/>
                </a:solidFill>
                <a:latin typeface="+mn-lt"/>
              </a:rPr>
              <a:t>go - return time </a:t>
            </a:r>
            <a:endParaRPr lang="en-US" altLang="en-US" sz="1700" b="1" dirty="0">
              <a:solidFill>
                <a:srgbClr val="000000"/>
              </a:solidFill>
              <a:latin typeface="+mn-lt"/>
            </a:endParaRPr>
          </a:p>
          <a:p>
            <a:pPr eaLnBrk="1" hangingPunct="1">
              <a:lnSpc>
                <a:spcPct val="90000"/>
              </a:lnSpc>
              <a:spcAft>
                <a:spcPts val="600"/>
              </a:spcAft>
              <a:buClrTx/>
              <a:buSzTx/>
              <a:buNone/>
            </a:pPr>
            <a:r>
              <a:rPr lang="en-US" altLang="en-US" sz="1700" b="1" dirty="0">
                <a:solidFill>
                  <a:srgbClr val="000000"/>
                </a:solidFill>
                <a:latin typeface="+mn-lt"/>
              </a:rPr>
              <a:t>                                                2</a:t>
            </a:r>
            <a:endParaRPr lang="en-US" altLang="en-US" sz="1700" b="1" u="sng" dirty="0">
              <a:solidFill>
                <a:srgbClr val="000000"/>
              </a:solidFill>
              <a:latin typeface="+mn-lt"/>
              <a:cs typeface="Calibri" panose="020F05020202040302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801" name="Rectangle 140">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700" y="0"/>
            <a:ext cx="8610371"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802" name="Picture 142">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4578" name="Rectangle 2">
            <a:extLst>
              <a:ext uri="{FF2B5EF4-FFF2-40B4-BE49-F238E27FC236}">
                <a16:creationId xmlns:a16="http://schemas.microsoft.com/office/drawing/2014/main" id="{2CCCC540-5985-46FE-8344-87B3A8058AD7}"/>
              </a:ext>
            </a:extLst>
          </p:cNvPr>
          <p:cNvSpPr>
            <a:spLocks noGrp="1" noChangeArrowheads="1"/>
          </p:cNvSpPr>
          <p:nvPr>
            <p:ph type="title"/>
          </p:nvPr>
        </p:nvSpPr>
        <p:spPr>
          <a:xfrm>
            <a:off x="884419" y="826680"/>
            <a:ext cx="7375161" cy="1325563"/>
          </a:xfrm>
        </p:spPr>
        <p:txBody>
          <a:bodyPr vert="horz" lIns="91440" tIns="45720" rIns="91440" bIns="45720" rtlCol="0" anchor="ctr">
            <a:normAutofit/>
          </a:bodyPr>
          <a:lstStyle/>
          <a:p>
            <a:pPr algn="ctr" fontAlgn="auto">
              <a:spcAft>
                <a:spcPts val="0"/>
              </a:spcAft>
              <a:defRPr/>
            </a:pPr>
            <a:r>
              <a:rPr lang="en-US" sz="3500" kern="1200">
                <a:solidFill>
                  <a:srgbClr val="FFFFFF"/>
                </a:solidFill>
                <a:latin typeface="+mj-lt"/>
                <a:ea typeface="+mj-ea"/>
                <a:cs typeface="+mj-cs"/>
              </a:rPr>
              <a:t>Range Equation</a:t>
            </a:r>
          </a:p>
        </p:txBody>
      </p:sp>
      <p:sp>
        <p:nvSpPr>
          <p:cNvPr id="33795" name="Text Box 3">
            <a:extLst>
              <a:ext uri="{FF2B5EF4-FFF2-40B4-BE49-F238E27FC236}">
                <a16:creationId xmlns:a16="http://schemas.microsoft.com/office/drawing/2014/main" id="{6DBD56F1-BE3C-49DD-93A0-3FBFAC2B07AB}"/>
              </a:ext>
            </a:extLst>
          </p:cNvPr>
          <p:cNvSpPr txBox="1">
            <a:spLocks noChangeArrowheads="1"/>
          </p:cNvSpPr>
          <p:nvPr/>
        </p:nvSpPr>
        <p:spPr bwMode="auto">
          <a:xfrm>
            <a:off x="884419" y="3092970"/>
            <a:ext cx="7375161" cy="269397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t">
            <a:norm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indent="-228600" eaLnBrk="1" hangingPunct="1">
              <a:lnSpc>
                <a:spcPct val="90000"/>
              </a:lnSpc>
              <a:spcAft>
                <a:spcPts val="600"/>
              </a:spcAft>
              <a:buClrTx/>
              <a:buSzTx/>
              <a:buFont typeface="Arial" panose="020B0604020202020204" pitchFamily="34" charset="0"/>
              <a:buChar char="•"/>
            </a:pPr>
            <a:endParaRPr lang="en-US" altLang="en-US" sz="1700" b="1" dirty="0">
              <a:solidFill>
                <a:srgbClr val="000000"/>
              </a:solidFill>
              <a:latin typeface="+mn-lt"/>
              <a:cs typeface="Calibri"/>
            </a:endParaRPr>
          </a:p>
        </p:txBody>
      </p:sp>
      <p:sp>
        <p:nvSpPr>
          <p:cNvPr id="17" name="Rectangle 16">
            <a:extLst>
              <a:ext uri="{FF2B5EF4-FFF2-40B4-BE49-F238E27FC236}">
                <a16:creationId xmlns:a16="http://schemas.microsoft.com/office/drawing/2014/main" id="{4D4D00B9-3278-4B58-BC14-634B6B7C30D1}"/>
              </a:ext>
            </a:extLst>
          </p:cNvPr>
          <p:cNvSpPr>
            <a:spLocks noChangeArrowheads="1"/>
          </p:cNvSpPr>
          <p:nvPr/>
        </p:nvSpPr>
        <p:spPr bwMode="auto">
          <a:xfrm>
            <a:off x="1196788" y="3164541"/>
            <a:ext cx="7010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lgn="ctr"/>
            <a:r>
              <a:rPr lang="en-US" altLang="en-US" sz="2000" b="1" dirty="0">
                <a:latin typeface="Verdana"/>
                <a:ea typeface="Verdana"/>
                <a:cs typeface="Verdana"/>
              </a:rPr>
              <a:t>Reflector distance = velocity x </a:t>
            </a:r>
            <a:r>
              <a:rPr lang="en-US" altLang="en-US" sz="2000" b="1" u="sng" dirty="0">
                <a:latin typeface="Verdana"/>
                <a:ea typeface="Verdana"/>
                <a:cs typeface="Verdana"/>
              </a:rPr>
              <a:t>go-return time</a:t>
            </a:r>
            <a:endParaRPr lang="en-US" dirty="0">
              <a:latin typeface="Verdana"/>
              <a:ea typeface="Verdana"/>
              <a:cs typeface="Verdana"/>
            </a:endParaRPr>
          </a:p>
          <a:p>
            <a:pPr algn="ctr">
              <a:buClrTx/>
              <a:buSzTx/>
              <a:buNone/>
            </a:pPr>
            <a:r>
              <a:rPr lang="en-US" altLang="en-US" sz="2000" b="1" dirty="0">
                <a:latin typeface="Verdana"/>
                <a:ea typeface="Verdana"/>
                <a:cs typeface="Verdana"/>
              </a:rPr>
              <a:t>                                                     2</a:t>
            </a:r>
          </a:p>
        </p:txBody>
      </p:sp>
    </p:spTree>
    <p:extLst>
      <p:ext uri="{BB962C8B-B14F-4D97-AF65-F5344CB8AC3E}">
        <p14:creationId xmlns:p14="http://schemas.microsoft.com/office/powerpoint/2010/main" val="797753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758" y="448055"/>
            <a:ext cx="2560777" cy="3801257"/>
          </a:xfrm>
          <a:prstGeom prst="rect">
            <a:avLst/>
          </a:prstGeom>
          <a:solidFill>
            <a:srgbClr val="454E3A"/>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7650" name="Rectangle 2">
            <a:extLst>
              <a:ext uri="{FF2B5EF4-FFF2-40B4-BE49-F238E27FC236}">
                <a16:creationId xmlns:a16="http://schemas.microsoft.com/office/drawing/2014/main" id="{69003F14-EFCE-4FB0-A895-63473FA28D51}"/>
              </a:ext>
            </a:extLst>
          </p:cNvPr>
          <p:cNvSpPr>
            <a:spLocks noGrp="1" noChangeArrowheads="1"/>
          </p:cNvSpPr>
          <p:nvPr>
            <p:ph type="title"/>
          </p:nvPr>
        </p:nvSpPr>
        <p:spPr>
          <a:xfrm>
            <a:off x="582930" y="731519"/>
            <a:ext cx="2133893" cy="3237579"/>
          </a:xfrm>
        </p:spPr>
        <p:txBody>
          <a:bodyPr vert="horz" lIns="91440" tIns="45720" rIns="91440" bIns="45720" rtlCol="0" anchor="ctr">
            <a:normAutofit/>
          </a:bodyPr>
          <a:lstStyle/>
          <a:p>
            <a:pPr fontAlgn="auto">
              <a:spcAft>
                <a:spcPts val="0"/>
              </a:spcAft>
              <a:defRPr/>
            </a:pPr>
            <a:r>
              <a:rPr lang="en-US" sz="3300">
                <a:solidFill>
                  <a:srgbClr val="FFFFFF"/>
                </a:solidFill>
              </a:rPr>
              <a:t>Aliasing</a:t>
            </a:r>
          </a:p>
        </p:txBody>
      </p:sp>
      <p:pic>
        <p:nvPicPr>
          <p:cNvPr id="37892" name="Picture 4">
            <a:extLst>
              <a:ext uri="{FF2B5EF4-FFF2-40B4-BE49-F238E27FC236}">
                <a16:creationId xmlns:a16="http://schemas.microsoft.com/office/drawing/2014/main" id="{183FC5FB-2841-4D0A-A29F-B464851E1B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827" r="1" b="8036"/>
          <a:stretch/>
        </p:blipFill>
        <p:spPr bwMode="ltGray">
          <a:xfrm>
            <a:off x="3033452" y="448056"/>
            <a:ext cx="5760337" cy="380293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3" name="Rectangle 192">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757" y="4419227"/>
            <a:ext cx="2560777" cy="1979852"/>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94" name="Rectangle 193">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3452" y="4416552"/>
            <a:ext cx="5766356" cy="198424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91" name="Rectangle 3">
            <a:extLst>
              <a:ext uri="{FF2B5EF4-FFF2-40B4-BE49-F238E27FC236}">
                <a16:creationId xmlns:a16="http://schemas.microsoft.com/office/drawing/2014/main" id="{9A3509F3-34D3-4B33-B5C3-68EF699A1DDB}"/>
              </a:ext>
            </a:extLst>
          </p:cNvPr>
          <p:cNvSpPr>
            <a:spLocks noChangeArrowheads="1"/>
          </p:cNvSpPr>
          <p:nvPr/>
        </p:nvSpPr>
        <p:spPr bwMode="auto">
          <a:xfrm>
            <a:off x="3284781" y="4642338"/>
            <a:ext cx="5278194" cy="156431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lnSpc>
                <a:spcPct val="90000"/>
              </a:lnSpc>
              <a:spcAft>
                <a:spcPts val="600"/>
              </a:spcAft>
              <a:buClrTx/>
              <a:buSzTx/>
              <a:buNone/>
            </a:pPr>
            <a:r>
              <a:rPr lang="en-US" altLang="en-US" sz="1600" b="1" dirty="0">
                <a:latin typeface="+mn-lt"/>
              </a:rPr>
              <a:t>The inability of a PD transducer to detect large Doppler shift is known as aliasing.</a:t>
            </a:r>
            <a:endParaRPr lang="en-US" sz="1600" dirty="0">
              <a:latin typeface="+mn-lt"/>
              <a:cs typeface="Calibri" panose="020F0502020204030204"/>
            </a:endParaRPr>
          </a:p>
          <a:p>
            <a:pPr indent="-228600" eaLnBrk="1" hangingPunct="1">
              <a:lnSpc>
                <a:spcPct val="90000"/>
              </a:lnSpc>
              <a:spcAft>
                <a:spcPts val="600"/>
              </a:spcAft>
              <a:buClrTx/>
              <a:buSzTx/>
              <a:buFont typeface="Arial" panose="020B0604020202020204" pitchFamily="34" charset="0"/>
              <a:buChar char="•"/>
            </a:pPr>
            <a:endParaRPr lang="en-US" altLang="en-US" sz="1600" b="1">
              <a:latin typeface="+mn-lt"/>
            </a:endParaRPr>
          </a:p>
          <a:p>
            <a:pPr indent="-228600" eaLnBrk="1" hangingPunct="1">
              <a:lnSpc>
                <a:spcPct val="90000"/>
              </a:lnSpc>
              <a:spcAft>
                <a:spcPts val="600"/>
              </a:spcAft>
              <a:buClrTx/>
              <a:buSzTx/>
              <a:buFont typeface="Arial" panose="020B0604020202020204" pitchFamily="34" charset="0"/>
              <a:buChar char="•"/>
            </a:pPr>
            <a:endParaRPr lang="en-US" altLang="en-US" sz="1600" b="1">
              <a:latin typeface="+mn-l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158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0" name="Picture 139">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8674" name="Rectangle 2">
            <a:extLst>
              <a:ext uri="{FF2B5EF4-FFF2-40B4-BE49-F238E27FC236}">
                <a16:creationId xmlns:a16="http://schemas.microsoft.com/office/drawing/2014/main" id="{8B51FA06-15B0-43D1-8BC8-30312283B10D}"/>
              </a:ext>
            </a:extLst>
          </p:cNvPr>
          <p:cNvSpPr>
            <a:spLocks noGrp="1" noChangeArrowheads="1"/>
          </p:cNvSpPr>
          <p:nvPr>
            <p:ph type="title"/>
          </p:nvPr>
        </p:nvSpPr>
        <p:spPr>
          <a:xfrm>
            <a:off x="480059" y="2053641"/>
            <a:ext cx="2751871" cy="2760098"/>
          </a:xfrm>
        </p:spPr>
        <p:txBody>
          <a:bodyPr vert="horz" lIns="91440" tIns="45720" rIns="91440" bIns="45720" rtlCol="0" anchor="ctr">
            <a:normAutofit/>
          </a:bodyPr>
          <a:lstStyle/>
          <a:p>
            <a:pPr fontAlgn="auto">
              <a:spcAft>
                <a:spcPts val="0"/>
              </a:spcAft>
              <a:defRPr/>
            </a:pPr>
            <a:r>
              <a:rPr lang="en-US" kern="1200">
                <a:solidFill>
                  <a:srgbClr val="FFFFFF"/>
                </a:solidFill>
                <a:latin typeface="+mj-lt"/>
                <a:ea typeface="+mj-ea"/>
                <a:cs typeface="+mj-cs"/>
              </a:rPr>
              <a:t>Aliasing</a:t>
            </a:r>
          </a:p>
        </p:txBody>
      </p:sp>
      <p:sp>
        <p:nvSpPr>
          <p:cNvPr id="39939" name="Rectangle 3">
            <a:extLst>
              <a:ext uri="{FF2B5EF4-FFF2-40B4-BE49-F238E27FC236}">
                <a16:creationId xmlns:a16="http://schemas.microsoft.com/office/drawing/2014/main" id="{8D2ED58B-E357-42CB-AD37-687DA9EF1E31}"/>
              </a:ext>
            </a:extLst>
          </p:cNvPr>
          <p:cNvSpPr>
            <a:spLocks noChangeArrowheads="1"/>
          </p:cNvSpPr>
          <p:nvPr/>
        </p:nvSpPr>
        <p:spPr bwMode="auto">
          <a:xfrm>
            <a:off x="4567930" y="801866"/>
            <a:ext cx="3979563" cy="523063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indent="-228600" eaLnBrk="1" hangingPunct="1">
              <a:lnSpc>
                <a:spcPct val="90000"/>
              </a:lnSpc>
              <a:spcAft>
                <a:spcPts val="600"/>
              </a:spcAft>
              <a:buClrTx/>
              <a:buSzTx/>
              <a:buFont typeface="Arial" panose="020B0604020202020204" pitchFamily="34" charset="0"/>
              <a:buChar char="•"/>
            </a:pPr>
            <a:r>
              <a:rPr lang="en-US" altLang="en-US" sz="2100" b="1" dirty="0">
                <a:solidFill>
                  <a:srgbClr val="000000"/>
                </a:solidFill>
                <a:latin typeface="+mn-lt"/>
              </a:rPr>
              <a:t>The sampling rate = PRF</a:t>
            </a:r>
          </a:p>
          <a:p>
            <a:pPr indent="-228600" eaLnBrk="1" hangingPunct="1">
              <a:lnSpc>
                <a:spcPct val="90000"/>
              </a:lnSpc>
              <a:spcAft>
                <a:spcPts val="600"/>
              </a:spcAft>
              <a:buClrTx/>
              <a:buSzTx/>
              <a:buFont typeface="Arial" panose="020B0604020202020204" pitchFamily="34" charset="0"/>
              <a:buChar char="•"/>
            </a:pPr>
            <a:endParaRPr lang="en-US" altLang="en-US" sz="2100" b="1">
              <a:solidFill>
                <a:srgbClr val="000000"/>
              </a:solidFill>
              <a:latin typeface="+mn-lt"/>
            </a:endParaRPr>
          </a:p>
          <a:p>
            <a:pPr indent="-228600" eaLnBrk="1" hangingPunct="1">
              <a:lnSpc>
                <a:spcPct val="90000"/>
              </a:lnSpc>
              <a:spcAft>
                <a:spcPts val="600"/>
              </a:spcAft>
              <a:buClrTx/>
              <a:buSzTx/>
              <a:buFont typeface="Arial" panose="020B0604020202020204" pitchFamily="34" charset="0"/>
              <a:buChar char="•"/>
            </a:pPr>
            <a:r>
              <a:rPr lang="en-US" altLang="en-US" sz="2100" b="1">
                <a:solidFill>
                  <a:srgbClr val="000000"/>
                </a:solidFill>
                <a:latin typeface="+mn-lt"/>
              </a:rPr>
              <a:t>Maximum PRF is determined by </a:t>
            </a:r>
            <a:r>
              <a:rPr lang="en-US" altLang="en-US" sz="2100" b="1" dirty="0">
                <a:solidFill>
                  <a:srgbClr val="000000"/>
                </a:solidFill>
                <a:latin typeface="+mn-lt"/>
              </a:rPr>
              <a:t>the go - return time or depth of image.</a:t>
            </a:r>
            <a:endParaRPr lang="en-US" altLang="en-US" sz="2100" b="1" dirty="0">
              <a:solidFill>
                <a:srgbClr val="000000"/>
              </a:solidFill>
              <a:latin typeface="+mn-lt"/>
              <a:cs typeface="Calibri"/>
            </a:endParaRPr>
          </a:p>
          <a:p>
            <a:pPr eaLnBrk="1" hangingPunct="1">
              <a:lnSpc>
                <a:spcPct val="90000"/>
              </a:lnSpc>
              <a:spcAft>
                <a:spcPts val="600"/>
              </a:spcAft>
              <a:buClrTx/>
              <a:buSzTx/>
              <a:buNone/>
            </a:pPr>
            <a:endParaRPr lang="en-US" altLang="en-US" sz="2100" b="1">
              <a:solidFill>
                <a:srgbClr val="000000"/>
              </a:solidFill>
              <a:latin typeface="+mn-lt"/>
              <a:cs typeface="Calibri" panose="020F0502020204030204"/>
            </a:endParaRPr>
          </a:p>
          <a:p>
            <a:pPr indent="-228600" eaLnBrk="1" hangingPunct="1">
              <a:lnSpc>
                <a:spcPct val="90000"/>
              </a:lnSpc>
              <a:spcAft>
                <a:spcPts val="600"/>
              </a:spcAft>
              <a:buClrTx/>
              <a:buSzTx/>
              <a:buFont typeface="Arial" panose="020B0604020202020204" pitchFamily="34" charset="0"/>
              <a:buChar char="•"/>
            </a:pPr>
            <a:r>
              <a:rPr lang="en-US" altLang="en-US" sz="2100" b="1" dirty="0">
                <a:solidFill>
                  <a:srgbClr val="000000"/>
                </a:solidFill>
                <a:latin typeface="+mn-lt"/>
              </a:rPr>
              <a:t>Deeper vessels requires longer go-return time and thus a lower PRF.</a:t>
            </a:r>
            <a:endParaRPr lang="en-US" altLang="en-US" sz="2100" b="1" dirty="0">
              <a:solidFill>
                <a:srgbClr val="000000"/>
              </a:solidFill>
              <a:latin typeface="+mn-lt"/>
              <a:cs typeface="Calibri" panose="020F0502020204030204"/>
            </a:endParaRPr>
          </a:p>
          <a:p>
            <a:pPr indent="-228600" eaLnBrk="1" hangingPunct="1">
              <a:lnSpc>
                <a:spcPct val="90000"/>
              </a:lnSpc>
              <a:spcAft>
                <a:spcPts val="600"/>
              </a:spcAft>
              <a:buClrTx/>
              <a:buSzTx/>
              <a:buFont typeface="Arial" panose="020B0604020202020204" pitchFamily="34" charset="0"/>
              <a:buChar char="•"/>
            </a:pPr>
            <a:endParaRPr lang="en-US" altLang="en-US" sz="2100" b="1">
              <a:solidFill>
                <a:srgbClr val="000000"/>
              </a:solidFill>
              <a:latin typeface="+mn-lt"/>
            </a:endParaRPr>
          </a:p>
          <a:p>
            <a:pPr indent="-228600" eaLnBrk="1" hangingPunct="1">
              <a:lnSpc>
                <a:spcPct val="90000"/>
              </a:lnSpc>
              <a:spcAft>
                <a:spcPts val="600"/>
              </a:spcAft>
              <a:buClrTx/>
              <a:buSzTx/>
              <a:buFont typeface="Arial" panose="020B0604020202020204" pitchFamily="34" charset="0"/>
              <a:buChar char="•"/>
            </a:pPr>
            <a:endParaRPr lang="en-US" altLang="en-US" sz="2100" b="1">
              <a:solidFill>
                <a:srgbClr val="000000"/>
              </a:solidFill>
              <a:latin typeface="+mn-l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463002BD-EF9D-49CF-A491-D224C321F02E}"/>
              </a:ext>
            </a:extLst>
          </p:cNvPr>
          <p:cNvSpPr>
            <a:spLocks noGrp="1" noChangeArrowheads="1"/>
          </p:cNvSpPr>
          <p:nvPr>
            <p:ph type="title"/>
          </p:nvPr>
        </p:nvSpPr>
        <p:spPr>
          <a:xfrm>
            <a:off x="685800" y="152400"/>
            <a:ext cx="8001000" cy="990600"/>
          </a:xfrm>
        </p:spPr>
        <p:txBody>
          <a:bodyPr/>
          <a:lstStyle/>
          <a:p>
            <a:pPr eaLnBrk="1" fontAlgn="auto" hangingPunct="1">
              <a:spcAft>
                <a:spcPts val="0"/>
              </a:spcAft>
              <a:defRPr/>
            </a:pPr>
            <a:r>
              <a:rPr lang="en-US">
                <a:solidFill>
                  <a:schemeClr val="accent1">
                    <a:satMod val="150000"/>
                  </a:schemeClr>
                </a:solidFill>
              </a:rPr>
              <a:t>Pulsed Doppler</a:t>
            </a:r>
          </a:p>
        </p:txBody>
      </p:sp>
      <p:sp>
        <p:nvSpPr>
          <p:cNvPr id="41987" name="AutoShape 3">
            <a:extLst>
              <a:ext uri="{FF2B5EF4-FFF2-40B4-BE49-F238E27FC236}">
                <a16:creationId xmlns:a16="http://schemas.microsoft.com/office/drawing/2014/main" id="{F236CFCC-1A0F-43B4-8F1C-E90F75307604}"/>
              </a:ext>
            </a:extLst>
          </p:cNvPr>
          <p:cNvSpPr>
            <a:spLocks noChangeArrowheads="1"/>
          </p:cNvSpPr>
          <p:nvPr/>
        </p:nvSpPr>
        <p:spPr bwMode="auto">
          <a:xfrm>
            <a:off x="304800" y="3124200"/>
            <a:ext cx="914400" cy="609600"/>
          </a:xfrm>
          <a:prstGeom prst="flowChartPredefinedProcess">
            <a:avLst/>
          </a:prstGeom>
          <a:solidFill>
            <a:schemeClr val="accent1"/>
          </a:solidFill>
          <a:ln w="9525">
            <a:solidFill>
              <a:schemeClr val="tx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41988" name="Freeform 4">
            <a:extLst>
              <a:ext uri="{FF2B5EF4-FFF2-40B4-BE49-F238E27FC236}">
                <a16:creationId xmlns:a16="http://schemas.microsoft.com/office/drawing/2014/main" id="{D48F3B70-B5B2-43F0-BA96-01D4CFD2C577}"/>
              </a:ext>
            </a:extLst>
          </p:cNvPr>
          <p:cNvSpPr>
            <a:spLocks/>
          </p:cNvSpPr>
          <p:nvPr/>
        </p:nvSpPr>
        <p:spPr bwMode="auto">
          <a:xfrm>
            <a:off x="1219200" y="2298700"/>
            <a:ext cx="762000" cy="2133600"/>
          </a:xfrm>
          <a:custGeom>
            <a:avLst/>
            <a:gdLst>
              <a:gd name="T0" fmla="*/ 0 w 480"/>
              <a:gd name="T1" fmla="*/ 2147483646 h 1344"/>
              <a:gd name="T2" fmla="*/ 2147483646 w 480"/>
              <a:gd name="T3" fmla="*/ 2147483646 h 1344"/>
              <a:gd name="T4" fmla="*/ 2147483646 w 480"/>
              <a:gd name="T5" fmla="*/ 2147483646 h 1344"/>
              <a:gd name="T6" fmla="*/ 2147483646 w 480"/>
              <a:gd name="T7" fmla="*/ 2147483646 h 1344"/>
              <a:gd name="T8" fmla="*/ 0 60000 65536"/>
              <a:gd name="T9" fmla="*/ 0 60000 65536"/>
              <a:gd name="T10" fmla="*/ 0 60000 65536"/>
              <a:gd name="T11" fmla="*/ 0 60000 65536"/>
              <a:gd name="T12" fmla="*/ 0 w 480"/>
              <a:gd name="T13" fmla="*/ 0 h 1344"/>
              <a:gd name="T14" fmla="*/ 480 w 480"/>
              <a:gd name="T15" fmla="*/ 1344 h 1344"/>
            </a:gdLst>
            <a:ahLst/>
            <a:cxnLst>
              <a:cxn ang="T8">
                <a:pos x="T0" y="T1"/>
              </a:cxn>
              <a:cxn ang="T9">
                <a:pos x="T2" y="T3"/>
              </a:cxn>
              <a:cxn ang="T10">
                <a:pos x="T4" y="T5"/>
              </a:cxn>
              <a:cxn ang="T11">
                <a:pos x="T6" y="T7"/>
              </a:cxn>
            </a:cxnLst>
            <a:rect l="T12" t="T13" r="T14" b="T15"/>
            <a:pathLst>
              <a:path w="480" h="1344">
                <a:moveTo>
                  <a:pt x="0" y="712"/>
                </a:moveTo>
                <a:cubicBezTo>
                  <a:pt x="48" y="356"/>
                  <a:pt x="96" y="0"/>
                  <a:pt x="144" y="88"/>
                </a:cubicBezTo>
                <a:cubicBezTo>
                  <a:pt x="192" y="176"/>
                  <a:pt x="232" y="1136"/>
                  <a:pt x="288" y="1240"/>
                </a:cubicBezTo>
                <a:cubicBezTo>
                  <a:pt x="344" y="1344"/>
                  <a:pt x="412" y="1028"/>
                  <a:pt x="480" y="71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989" name="Freeform 5">
            <a:extLst>
              <a:ext uri="{FF2B5EF4-FFF2-40B4-BE49-F238E27FC236}">
                <a16:creationId xmlns:a16="http://schemas.microsoft.com/office/drawing/2014/main" id="{60F0CBA1-FC67-4044-B057-DB82AAD8098F}"/>
              </a:ext>
            </a:extLst>
          </p:cNvPr>
          <p:cNvSpPr>
            <a:spLocks/>
          </p:cNvSpPr>
          <p:nvPr/>
        </p:nvSpPr>
        <p:spPr bwMode="auto">
          <a:xfrm>
            <a:off x="1981200" y="2286000"/>
            <a:ext cx="762000" cy="2133600"/>
          </a:xfrm>
          <a:custGeom>
            <a:avLst/>
            <a:gdLst>
              <a:gd name="T0" fmla="*/ 0 w 480"/>
              <a:gd name="T1" fmla="*/ 2147483646 h 1344"/>
              <a:gd name="T2" fmla="*/ 2147483646 w 480"/>
              <a:gd name="T3" fmla="*/ 2147483646 h 1344"/>
              <a:gd name="T4" fmla="*/ 2147483646 w 480"/>
              <a:gd name="T5" fmla="*/ 2147483646 h 1344"/>
              <a:gd name="T6" fmla="*/ 2147483646 w 480"/>
              <a:gd name="T7" fmla="*/ 2147483646 h 1344"/>
              <a:gd name="T8" fmla="*/ 0 60000 65536"/>
              <a:gd name="T9" fmla="*/ 0 60000 65536"/>
              <a:gd name="T10" fmla="*/ 0 60000 65536"/>
              <a:gd name="T11" fmla="*/ 0 60000 65536"/>
              <a:gd name="T12" fmla="*/ 0 w 480"/>
              <a:gd name="T13" fmla="*/ 0 h 1344"/>
              <a:gd name="T14" fmla="*/ 480 w 480"/>
              <a:gd name="T15" fmla="*/ 1344 h 1344"/>
            </a:gdLst>
            <a:ahLst/>
            <a:cxnLst>
              <a:cxn ang="T8">
                <a:pos x="T0" y="T1"/>
              </a:cxn>
              <a:cxn ang="T9">
                <a:pos x="T2" y="T3"/>
              </a:cxn>
              <a:cxn ang="T10">
                <a:pos x="T4" y="T5"/>
              </a:cxn>
              <a:cxn ang="T11">
                <a:pos x="T6" y="T7"/>
              </a:cxn>
            </a:cxnLst>
            <a:rect l="T12" t="T13" r="T14" b="T15"/>
            <a:pathLst>
              <a:path w="480" h="1344">
                <a:moveTo>
                  <a:pt x="0" y="712"/>
                </a:moveTo>
                <a:cubicBezTo>
                  <a:pt x="48" y="356"/>
                  <a:pt x="96" y="0"/>
                  <a:pt x="144" y="88"/>
                </a:cubicBezTo>
                <a:cubicBezTo>
                  <a:pt x="192" y="176"/>
                  <a:pt x="232" y="1136"/>
                  <a:pt x="288" y="1240"/>
                </a:cubicBezTo>
                <a:cubicBezTo>
                  <a:pt x="344" y="1344"/>
                  <a:pt x="412" y="1028"/>
                  <a:pt x="480" y="71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990" name="AutoShape 6">
            <a:extLst>
              <a:ext uri="{FF2B5EF4-FFF2-40B4-BE49-F238E27FC236}">
                <a16:creationId xmlns:a16="http://schemas.microsoft.com/office/drawing/2014/main" id="{D89E58AE-281D-4333-A5EC-2E894160BA6D}"/>
              </a:ext>
            </a:extLst>
          </p:cNvPr>
          <p:cNvCxnSpPr>
            <a:cxnSpLocks noChangeShapeType="1"/>
          </p:cNvCxnSpPr>
          <p:nvPr/>
        </p:nvCxnSpPr>
        <p:spPr bwMode="auto">
          <a:xfrm>
            <a:off x="4572000" y="3429000"/>
            <a:ext cx="1828800" cy="1588"/>
          </a:xfrm>
          <a:prstGeom prst="straightConnector1">
            <a:avLst/>
          </a:prstGeom>
          <a:noFill/>
          <a:ln w="15875">
            <a:solidFill>
              <a:schemeClr val="tx1"/>
            </a:solidFill>
            <a:prstDash val="dashDot"/>
            <a:round/>
            <a:headEnd/>
            <a:tailEnd/>
          </a:ln>
          <a:extLst>
            <a:ext uri="{909E8E84-426E-40DD-AFC4-6F175D3DCCD1}">
              <a14:hiddenFill xmlns:a14="http://schemas.microsoft.com/office/drawing/2010/main">
                <a:noFill/>
              </a14:hiddenFill>
            </a:ext>
          </a:extLst>
        </p:spPr>
      </p:cxnSp>
      <p:sp>
        <p:nvSpPr>
          <p:cNvPr id="41991" name="Freeform 7">
            <a:extLst>
              <a:ext uri="{FF2B5EF4-FFF2-40B4-BE49-F238E27FC236}">
                <a16:creationId xmlns:a16="http://schemas.microsoft.com/office/drawing/2014/main" id="{6A6B18CB-D443-4BC3-B1C4-96200848E43E}"/>
              </a:ext>
            </a:extLst>
          </p:cNvPr>
          <p:cNvSpPr>
            <a:spLocks/>
          </p:cNvSpPr>
          <p:nvPr/>
        </p:nvSpPr>
        <p:spPr bwMode="auto">
          <a:xfrm>
            <a:off x="6400800" y="2286000"/>
            <a:ext cx="762000" cy="2133600"/>
          </a:xfrm>
          <a:custGeom>
            <a:avLst/>
            <a:gdLst>
              <a:gd name="T0" fmla="*/ 0 w 480"/>
              <a:gd name="T1" fmla="*/ 2147483646 h 1344"/>
              <a:gd name="T2" fmla="*/ 2147483646 w 480"/>
              <a:gd name="T3" fmla="*/ 2147483646 h 1344"/>
              <a:gd name="T4" fmla="*/ 2147483646 w 480"/>
              <a:gd name="T5" fmla="*/ 2147483646 h 1344"/>
              <a:gd name="T6" fmla="*/ 2147483646 w 480"/>
              <a:gd name="T7" fmla="*/ 2147483646 h 1344"/>
              <a:gd name="T8" fmla="*/ 0 60000 65536"/>
              <a:gd name="T9" fmla="*/ 0 60000 65536"/>
              <a:gd name="T10" fmla="*/ 0 60000 65536"/>
              <a:gd name="T11" fmla="*/ 0 60000 65536"/>
              <a:gd name="T12" fmla="*/ 0 w 480"/>
              <a:gd name="T13" fmla="*/ 0 h 1344"/>
              <a:gd name="T14" fmla="*/ 480 w 480"/>
              <a:gd name="T15" fmla="*/ 1344 h 1344"/>
            </a:gdLst>
            <a:ahLst/>
            <a:cxnLst>
              <a:cxn ang="T8">
                <a:pos x="T0" y="T1"/>
              </a:cxn>
              <a:cxn ang="T9">
                <a:pos x="T2" y="T3"/>
              </a:cxn>
              <a:cxn ang="T10">
                <a:pos x="T4" y="T5"/>
              </a:cxn>
              <a:cxn ang="T11">
                <a:pos x="T6" y="T7"/>
              </a:cxn>
            </a:cxnLst>
            <a:rect l="T12" t="T13" r="T14" b="T15"/>
            <a:pathLst>
              <a:path w="480" h="1344">
                <a:moveTo>
                  <a:pt x="0" y="712"/>
                </a:moveTo>
                <a:cubicBezTo>
                  <a:pt x="48" y="356"/>
                  <a:pt x="96" y="0"/>
                  <a:pt x="144" y="88"/>
                </a:cubicBezTo>
                <a:cubicBezTo>
                  <a:pt x="192" y="176"/>
                  <a:pt x="232" y="1136"/>
                  <a:pt x="288" y="1240"/>
                </a:cubicBezTo>
                <a:cubicBezTo>
                  <a:pt x="344" y="1344"/>
                  <a:pt x="412" y="1028"/>
                  <a:pt x="480" y="71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992" name="Freeform 8">
            <a:extLst>
              <a:ext uri="{FF2B5EF4-FFF2-40B4-BE49-F238E27FC236}">
                <a16:creationId xmlns:a16="http://schemas.microsoft.com/office/drawing/2014/main" id="{DB7BC467-9F7C-4D2D-A573-031DD298F6FD}"/>
              </a:ext>
            </a:extLst>
          </p:cNvPr>
          <p:cNvSpPr>
            <a:spLocks/>
          </p:cNvSpPr>
          <p:nvPr/>
        </p:nvSpPr>
        <p:spPr bwMode="auto">
          <a:xfrm>
            <a:off x="7162800" y="2298700"/>
            <a:ext cx="762000" cy="2133600"/>
          </a:xfrm>
          <a:custGeom>
            <a:avLst/>
            <a:gdLst>
              <a:gd name="T0" fmla="*/ 0 w 480"/>
              <a:gd name="T1" fmla="*/ 2147483646 h 1344"/>
              <a:gd name="T2" fmla="*/ 2147483646 w 480"/>
              <a:gd name="T3" fmla="*/ 2147483646 h 1344"/>
              <a:gd name="T4" fmla="*/ 2147483646 w 480"/>
              <a:gd name="T5" fmla="*/ 2147483646 h 1344"/>
              <a:gd name="T6" fmla="*/ 2147483646 w 480"/>
              <a:gd name="T7" fmla="*/ 2147483646 h 1344"/>
              <a:gd name="T8" fmla="*/ 0 60000 65536"/>
              <a:gd name="T9" fmla="*/ 0 60000 65536"/>
              <a:gd name="T10" fmla="*/ 0 60000 65536"/>
              <a:gd name="T11" fmla="*/ 0 60000 65536"/>
              <a:gd name="T12" fmla="*/ 0 w 480"/>
              <a:gd name="T13" fmla="*/ 0 h 1344"/>
              <a:gd name="T14" fmla="*/ 480 w 480"/>
              <a:gd name="T15" fmla="*/ 1344 h 1344"/>
            </a:gdLst>
            <a:ahLst/>
            <a:cxnLst>
              <a:cxn ang="T8">
                <a:pos x="T0" y="T1"/>
              </a:cxn>
              <a:cxn ang="T9">
                <a:pos x="T2" y="T3"/>
              </a:cxn>
              <a:cxn ang="T10">
                <a:pos x="T4" y="T5"/>
              </a:cxn>
              <a:cxn ang="T11">
                <a:pos x="T6" y="T7"/>
              </a:cxn>
            </a:cxnLst>
            <a:rect l="T12" t="T13" r="T14" b="T15"/>
            <a:pathLst>
              <a:path w="480" h="1344">
                <a:moveTo>
                  <a:pt x="0" y="712"/>
                </a:moveTo>
                <a:cubicBezTo>
                  <a:pt x="48" y="356"/>
                  <a:pt x="96" y="0"/>
                  <a:pt x="144" y="88"/>
                </a:cubicBezTo>
                <a:cubicBezTo>
                  <a:pt x="192" y="176"/>
                  <a:pt x="232" y="1136"/>
                  <a:pt x="288" y="1240"/>
                </a:cubicBezTo>
                <a:cubicBezTo>
                  <a:pt x="344" y="1344"/>
                  <a:pt x="412" y="1028"/>
                  <a:pt x="480" y="71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993" name="AutoShape 9">
            <a:extLst>
              <a:ext uri="{FF2B5EF4-FFF2-40B4-BE49-F238E27FC236}">
                <a16:creationId xmlns:a16="http://schemas.microsoft.com/office/drawing/2014/main" id="{2F275592-AC04-42A0-B05F-2C96E2CDDD22}"/>
              </a:ext>
            </a:extLst>
          </p:cNvPr>
          <p:cNvCxnSpPr>
            <a:cxnSpLocks noChangeShapeType="1"/>
          </p:cNvCxnSpPr>
          <p:nvPr/>
        </p:nvCxnSpPr>
        <p:spPr bwMode="auto">
          <a:xfrm>
            <a:off x="2743200" y="3429000"/>
            <a:ext cx="1371600" cy="0"/>
          </a:xfrm>
          <a:prstGeom prst="straightConnector1">
            <a:avLst/>
          </a:prstGeom>
          <a:noFill/>
          <a:ln w="15875">
            <a:solidFill>
              <a:schemeClr val="tx1"/>
            </a:solidFill>
            <a:prstDash val="dashDot"/>
            <a:round/>
            <a:headEnd/>
            <a:tailEnd/>
          </a:ln>
          <a:extLst>
            <a:ext uri="{909E8E84-426E-40DD-AFC4-6F175D3DCCD1}">
              <a14:hiddenFill xmlns:a14="http://schemas.microsoft.com/office/drawing/2010/main">
                <a:noFill/>
              </a14:hiddenFill>
            </a:ext>
          </a:extLst>
        </p:spPr>
      </p:cxnSp>
      <p:sp>
        <p:nvSpPr>
          <p:cNvPr id="41994" name="Line 10">
            <a:extLst>
              <a:ext uri="{FF2B5EF4-FFF2-40B4-BE49-F238E27FC236}">
                <a16:creationId xmlns:a16="http://schemas.microsoft.com/office/drawing/2014/main" id="{74914659-825E-459E-97A2-56AA0CFB1A38}"/>
              </a:ext>
            </a:extLst>
          </p:cNvPr>
          <p:cNvSpPr>
            <a:spLocks noChangeShapeType="1"/>
          </p:cNvSpPr>
          <p:nvPr/>
        </p:nvSpPr>
        <p:spPr bwMode="ltGray">
          <a:xfrm flipH="1">
            <a:off x="4114800" y="3200400"/>
            <a:ext cx="0" cy="457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1995" name="Line 11">
            <a:extLst>
              <a:ext uri="{FF2B5EF4-FFF2-40B4-BE49-F238E27FC236}">
                <a16:creationId xmlns:a16="http://schemas.microsoft.com/office/drawing/2014/main" id="{069CC276-02FE-4B54-BFCE-2FE2D892C9F2}"/>
              </a:ext>
            </a:extLst>
          </p:cNvPr>
          <p:cNvSpPr>
            <a:spLocks noChangeShapeType="1"/>
          </p:cNvSpPr>
          <p:nvPr/>
        </p:nvSpPr>
        <p:spPr bwMode="ltGray">
          <a:xfrm>
            <a:off x="4114800" y="3429000"/>
            <a:ext cx="457200"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1996" name="Line 12">
            <a:extLst>
              <a:ext uri="{FF2B5EF4-FFF2-40B4-BE49-F238E27FC236}">
                <a16:creationId xmlns:a16="http://schemas.microsoft.com/office/drawing/2014/main" id="{2B9D447E-8182-458E-AD06-67B054008A56}"/>
              </a:ext>
            </a:extLst>
          </p:cNvPr>
          <p:cNvSpPr>
            <a:spLocks noChangeShapeType="1"/>
          </p:cNvSpPr>
          <p:nvPr/>
        </p:nvSpPr>
        <p:spPr bwMode="ltGray">
          <a:xfrm>
            <a:off x="4572000" y="3200400"/>
            <a:ext cx="0" cy="457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1997" name="Text Box 13">
            <a:extLst>
              <a:ext uri="{FF2B5EF4-FFF2-40B4-BE49-F238E27FC236}">
                <a16:creationId xmlns:a16="http://schemas.microsoft.com/office/drawing/2014/main" id="{4A810193-82B3-43A0-91F5-E30E4E5C4660}"/>
              </a:ext>
            </a:extLst>
          </p:cNvPr>
          <p:cNvSpPr txBox="1">
            <a:spLocks noChangeArrowheads="1"/>
          </p:cNvSpPr>
          <p:nvPr/>
        </p:nvSpPr>
        <p:spPr bwMode="ltGray">
          <a:xfrm>
            <a:off x="3429000" y="2667000"/>
            <a:ext cx="1854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r>
              <a:rPr lang="en-US" altLang="en-US" sz="2000" b="1">
                <a:latin typeface="Times New Roman" panose="02020603050405020304" pitchFamily="18" charset="0"/>
              </a:rPr>
              <a:t>Receiver Gated</a:t>
            </a:r>
          </a:p>
        </p:txBody>
      </p:sp>
      <p:sp>
        <p:nvSpPr>
          <p:cNvPr id="41998" name="Text Box 14">
            <a:extLst>
              <a:ext uri="{FF2B5EF4-FFF2-40B4-BE49-F238E27FC236}">
                <a16:creationId xmlns:a16="http://schemas.microsoft.com/office/drawing/2014/main" id="{820BC07C-D286-4199-8387-FD6261BBB086}"/>
              </a:ext>
            </a:extLst>
          </p:cNvPr>
          <p:cNvSpPr txBox="1">
            <a:spLocks noChangeArrowheads="1"/>
          </p:cNvSpPr>
          <p:nvPr/>
        </p:nvSpPr>
        <p:spPr bwMode="ltGray">
          <a:xfrm>
            <a:off x="3048000" y="4648200"/>
            <a:ext cx="3048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r>
              <a:rPr lang="en-US" altLang="en-US" sz="2000" b="1">
                <a:latin typeface="Times New Roman" panose="02020603050405020304" pitchFamily="18" charset="0"/>
              </a:rPr>
              <a:t>Receiver circuits only open for a short interval during every pulse cycle.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158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0" name="Picture 139">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098" name="Rectangle 2">
            <a:extLst>
              <a:ext uri="{FF2B5EF4-FFF2-40B4-BE49-F238E27FC236}">
                <a16:creationId xmlns:a16="http://schemas.microsoft.com/office/drawing/2014/main" id="{5A8ECFED-A49F-4A1D-A953-8F6D281ED848}"/>
              </a:ext>
            </a:extLst>
          </p:cNvPr>
          <p:cNvSpPr>
            <a:spLocks noGrp="1" noChangeArrowheads="1"/>
          </p:cNvSpPr>
          <p:nvPr>
            <p:ph type="title"/>
          </p:nvPr>
        </p:nvSpPr>
        <p:spPr>
          <a:xfrm>
            <a:off x="480059" y="2053641"/>
            <a:ext cx="2751871" cy="2760098"/>
          </a:xfrm>
        </p:spPr>
        <p:txBody>
          <a:bodyPr>
            <a:normAutofit/>
          </a:bodyPr>
          <a:lstStyle/>
          <a:p>
            <a:pPr>
              <a:defRPr/>
            </a:pPr>
            <a:r>
              <a:rPr lang="en-US">
                <a:solidFill>
                  <a:srgbClr val="FFFFFF"/>
                </a:solidFill>
              </a:rPr>
              <a:t>Doppler Physics</a:t>
            </a:r>
          </a:p>
        </p:txBody>
      </p:sp>
      <p:sp>
        <p:nvSpPr>
          <p:cNvPr id="53251" name="Rectangle 3">
            <a:extLst>
              <a:ext uri="{FF2B5EF4-FFF2-40B4-BE49-F238E27FC236}">
                <a16:creationId xmlns:a16="http://schemas.microsoft.com/office/drawing/2014/main" id="{26B146F8-004B-4DAD-8613-5581E50AAD45}"/>
              </a:ext>
            </a:extLst>
          </p:cNvPr>
          <p:cNvSpPr>
            <a:spLocks noGrp="1" noChangeArrowheads="1"/>
          </p:cNvSpPr>
          <p:nvPr>
            <p:ph idx="1"/>
          </p:nvPr>
        </p:nvSpPr>
        <p:spPr>
          <a:xfrm>
            <a:off x="4567930" y="801866"/>
            <a:ext cx="3979563" cy="5230634"/>
          </a:xfrm>
        </p:spPr>
        <p:txBody>
          <a:bodyPr rtlCol="0" anchor="ctr">
            <a:normAutofit/>
          </a:bodyPr>
          <a:lstStyle/>
          <a:p>
            <a:pPr marL="438785" indent="-320040" eaLnBrk="1" fontAlgn="auto" hangingPunct="1">
              <a:spcBef>
                <a:spcPts val="0"/>
              </a:spcBef>
              <a:spcAft>
                <a:spcPts val="600"/>
              </a:spcAft>
              <a:buFont typeface="Wingdings 2"/>
              <a:buChar char=""/>
              <a:defRPr/>
            </a:pPr>
            <a:endParaRPr lang="en-US" sz="2100">
              <a:solidFill>
                <a:srgbClr val="000000"/>
              </a:solidFill>
              <a:cs typeface="Calibri" panose="020F0502020204030204"/>
            </a:endParaRPr>
          </a:p>
          <a:p>
            <a:pPr marL="438785" indent="-320040" eaLnBrk="1" fontAlgn="auto" hangingPunct="1">
              <a:spcBef>
                <a:spcPts val="0"/>
              </a:spcBef>
              <a:spcAft>
                <a:spcPts val="600"/>
              </a:spcAft>
              <a:buFont typeface="Wingdings 2"/>
              <a:buChar char=""/>
              <a:defRPr/>
            </a:pPr>
            <a:r>
              <a:rPr lang="en-US" sz="2100" b="1" dirty="0">
                <a:solidFill>
                  <a:srgbClr val="000000"/>
                </a:solidFill>
                <a:effectLst>
                  <a:outerShdw blurRad="38100" dist="38100" dir="2700000" algn="tl">
                    <a:srgbClr val="C0C0C0"/>
                  </a:outerShdw>
                </a:effectLst>
                <a:latin typeface="Times New Roman"/>
                <a:cs typeface="Times New Roman"/>
              </a:rPr>
              <a:t>Doppler effect</a:t>
            </a:r>
          </a:p>
          <a:p>
            <a:pPr marL="438785" indent="-320040" eaLnBrk="1" fontAlgn="auto" hangingPunct="1">
              <a:spcBef>
                <a:spcPts val="0"/>
              </a:spcBef>
              <a:spcAft>
                <a:spcPts val="600"/>
              </a:spcAft>
              <a:buFont typeface="Wingdings 2"/>
              <a:buChar char=""/>
              <a:defRPr/>
            </a:pPr>
            <a:endParaRPr lang="en-US" sz="2100" b="1" dirty="0">
              <a:solidFill>
                <a:srgbClr val="000000"/>
              </a:solidFill>
              <a:effectLst>
                <a:outerShdw blurRad="38100" dist="38100" dir="2700000" algn="tl">
                  <a:srgbClr val="C0C0C0"/>
                </a:outerShdw>
              </a:effectLst>
              <a:latin typeface="Times New Roman" pitchFamily="18" charset="0"/>
              <a:cs typeface="Times New Roman"/>
            </a:endParaRPr>
          </a:p>
          <a:p>
            <a:pPr marL="438785" indent="-320040" eaLnBrk="1" fontAlgn="auto" hangingPunct="1">
              <a:spcBef>
                <a:spcPts val="0"/>
              </a:spcBef>
              <a:spcAft>
                <a:spcPts val="600"/>
              </a:spcAft>
              <a:buFont typeface="Wingdings 2"/>
              <a:buChar char=""/>
              <a:defRPr/>
            </a:pPr>
            <a:r>
              <a:rPr lang="en-US" sz="2100" b="1" dirty="0">
                <a:solidFill>
                  <a:srgbClr val="000000"/>
                </a:solidFill>
                <a:effectLst>
                  <a:outerShdw blurRad="38100" dist="38100" dir="2700000" algn="tl">
                    <a:srgbClr val="C0C0C0"/>
                  </a:outerShdw>
                </a:effectLst>
                <a:latin typeface="Times New Roman"/>
                <a:cs typeface="Times New Roman"/>
              </a:rPr>
              <a:t>Doppler equation</a:t>
            </a:r>
          </a:p>
          <a:p>
            <a:pPr marL="438785" indent="-320040" eaLnBrk="1" fontAlgn="auto" hangingPunct="1">
              <a:spcBef>
                <a:spcPts val="0"/>
              </a:spcBef>
              <a:spcAft>
                <a:spcPts val="600"/>
              </a:spcAft>
              <a:buFont typeface="Wingdings 2"/>
              <a:buChar char=""/>
              <a:defRPr/>
            </a:pPr>
            <a:endParaRPr lang="en-US" sz="2100" b="1" dirty="0">
              <a:solidFill>
                <a:srgbClr val="000000"/>
              </a:solidFill>
              <a:effectLst>
                <a:outerShdw blurRad="38100" dist="38100" dir="2700000" algn="tl">
                  <a:srgbClr val="C0C0C0"/>
                </a:outerShdw>
              </a:effectLst>
              <a:latin typeface="Times New Roman" pitchFamily="18" charset="0"/>
              <a:cs typeface="Times New Roman"/>
            </a:endParaRPr>
          </a:p>
          <a:p>
            <a:pPr marL="438785" indent="-320040" eaLnBrk="1" fontAlgn="auto" hangingPunct="1">
              <a:spcBef>
                <a:spcPts val="0"/>
              </a:spcBef>
              <a:spcAft>
                <a:spcPts val="600"/>
              </a:spcAft>
              <a:buFont typeface="Wingdings 2"/>
              <a:buChar char=""/>
              <a:defRPr/>
            </a:pPr>
            <a:r>
              <a:rPr lang="en-US" sz="2100" b="1" dirty="0">
                <a:solidFill>
                  <a:srgbClr val="000000"/>
                </a:solidFill>
                <a:effectLst>
                  <a:outerShdw blurRad="38100" dist="38100" dir="2700000" algn="tl">
                    <a:srgbClr val="C0C0C0"/>
                  </a:outerShdw>
                </a:effectLst>
                <a:latin typeface="Times New Roman"/>
                <a:cs typeface="Times New Roman"/>
              </a:rPr>
              <a:t>Doppler Modes</a:t>
            </a:r>
          </a:p>
          <a:p>
            <a:pPr marL="438785" indent="-320040" eaLnBrk="1" fontAlgn="auto" hangingPunct="1">
              <a:spcBef>
                <a:spcPts val="0"/>
              </a:spcBef>
              <a:spcAft>
                <a:spcPts val="600"/>
              </a:spcAft>
              <a:buFont typeface="Wingdings 2"/>
              <a:buChar char=""/>
              <a:defRPr/>
            </a:pPr>
            <a:endParaRPr lang="en-US" sz="2100" b="1" dirty="0">
              <a:solidFill>
                <a:srgbClr val="000000"/>
              </a:solidFill>
              <a:effectLst>
                <a:outerShdw blurRad="38100" dist="38100" dir="2700000" algn="tl">
                  <a:srgbClr val="C0C0C0"/>
                </a:outerShdw>
              </a:effectLst>
              <a:latin typeface="Times New Roman" pitchFamily="18" charset="0"/>
              <a:cs typeface="Times New Roman"/>
            </a:endParaRPr>
          </a:p>
          <a:p>
            <a:pPr marL="438785" indent="-320040" eaLnBrk="1" fontAlgn="auto" hangingPunct="1">
              <a:spcBef>
                <a:spcPts val="0"/>
              </a:spcBef>
              <a:spcAft>
                <a:spcPts val="600"/>
              </a:spcAft>
              <a:buFont typeface="Wingdings 2"/>
              <a:buChar char=""/>
              <a:defRPr/>
            </a:pPr>
            <a:r>
              <a:rPr lang="en-US" sz="2100" b="1" dirty="0">
                <a:solidFill>
                  <a:srgbClr val="000000"/>
                </a:solidFill>
                <a:effectLst>
                  <a:outerShdw blurRad="38100" dist="38100" dir="2700000" algn="tl">
                    <a:srgbClr val="C0C0C0"/>
                  </a:outerShdw>
                </a:effectLst>
                <a:latin typeface="Times New Roman"/>
                <a:cs typeface="Times New Roman"/>
              </a:rPr>
              <a:t>Doppler Artifacts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9FF1C34D-27A2-48C8-87C0-CDD42C3C99AD}"/>
              </a:ext>
            </a:extLst>
          </p:cNvPr>
          <p:cNvSpPr>
            <a:spLocks noGrp="1" noChangeArrowheads="1"/>
          </p:cNvSpPr>
          <p:nvPr>
            <p:ph type="title"/>
          </p:nvPr>
        </p:nvSpPr>
        <p:spPr>
          <a:xfrm>
            <a:off x="685800" y="152400"/>
            <a:ext cx="8001000" cy="990600"/>
          </a:xfrm>
        </p:spPr>
        <p:txBody>
          <a:bodyPr/>
          <a:lstStyle/>
          <a:p>
            <a:pPr eaLnBrk="1" fontAlgn="auto" hangingPunct="1">
              <a:spcAft>
                <a:spcPts val="0"/>
              </a:spcAft>
              <a:defRPr/>
            </a:pPr>
            <a:r>
              <a:rPr lang="en-US">
                <a:solidFill>
                  <a:schemeClr val="accent1">
                    <a:satMod val="150000"/>
                  </a:schemeClr>
                </a:solidFill>
              </a:rPr>
              <a:t>Pulsed Doppler</a:t>
            </a:r>
          </a:p>
        </p:txBody>
      </p:sp>
      <p:sp>
        <p:nvSpPr>
          <p:cNvPr id="44035" name="AutoShape 3">
            <a:extLst>
              <a:ext uri="{FF2B5EF4-FFF2-40B4-BE49-F238E27FC236}">
                <a16:creationId xmlns:a16="http://schemas.microsoft.com/office/drawing/2014/main" id="{221151F6-2782-4D58-ACA9-4824036282C2}"/>
              </a:ext>
            </a:extLst>
          </p:cNvPr>
          <p:cNvSpPr>
            <a:spLocks noChangeArrowheads="1"/>
          </p:cNvSpPr>
          <p:nvPr/>
        </p:nvSpPr>
        <p:spPr bwMode="auto">
          <a:xfrm>
            <a:off x="304800" y="3124200"/>
            <a:ext cx="914400" cy="609600"/>
          </a:xfrm>
          <a:prstGeom prst="flowChartPredefinedProcess">
            <a:avLst/>
          </a:prstGeom>
          <a:solidFill>
            <a:schemeClr val="accent1"/>
          </a:solidFill>
          <a:ln w="9525">
            <a:solidFill>
              <a:schemeClr val="tx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44036" name="Freeform 4">
            <a:extLst>
              <a:ext uri="{FF2B5EF4-FFF2-40B4-BE49-F238E27FC236}">
                <a16:creationId xmlns:a16="http://schemas.microsoft.com/office/drawing/2014/main" id="{6B383340-56F5-481D-A5E6-CCE471789055}"/>
              </a:ext>
            </a:extLst>
          </p:cNvPr>
          <p:cNvSpPr>
            <a:spLocks/>
          </p:cNvSpPr>
          <p:nvPr/>
        </p:nvSpPr>
        <p:spPr bwMode="auto">
          <a:xfrm>
            <a:off x="1219200" y="2298700"/>
            <a:ext cx="762000" cy="2133600"/>
          </a:xfrm>
          <a:custGeom>
            <a:avLst/>
            <a:gdLst>
              <a:gd name="T0" fmla="*/ 0 w 480"/>
              <a:gd name="T1" fmla="*/ 2147483646 h 1344"/>
              <a:gd name="T2" fmla="*/ 2147483646 w 480"/>
              <a:gd name="T3" fmla="*/ 2147483646 h 1344"/>
              <a:gd name="T4" fmla="*/ 2147483646 w 480"/>
              <a:gd name="T5" fmla="*/ 2147483646 h 1344"/>
              <a:gd name="T6" fmla="*/ 2147483646 w 480"/>
              <a:gd name="T7" fmla="*/ 2147483646 h 1344"/>
              <a:gd name="T8" fmla="*/ 0 60000 65536"/>
              <a:gd name="T9" fmla="*/ 0 60000 65536"/>
              <a:gd name="T10" fmla="*/ 0 60000 65536"/>
              <a:gd name="T11" fmla="*/ 0 60000 65536"/>
              <a:gd name="T12" fmla="*/ 0 w 480"/>
              <a:gd name="T13" fmla="*/ 0 h 1344"/>
              <a:gd name="T14" fmla="*/ 480 w 480"/>
              <a:gd name="T15" fmla="*/ 1344 h 1344"/>
            </a:gdLst>
            <a:ahLst/>
            <a:cxnLst>
              <a:cxn ang="T8">
                <a:pos x="T0" y="T1"/>
              </a:cxn>
              <a:cxn ang="T9">
                <a:pos x="T2" y="T3"/>
              </a:cxn>
              <a:cxn ang="T10">
                <a:pos x="T4" y="T5"/>
              </a:cxn>
              <a:cxn ang="T11">
                <a:pos x="T6" y="T7"/>
              </a:cxn>
            </a:cxnLst>
            <a:rect l="T12" t="T13" r="T14" b="T15"/>
            <a:pathLst>
              <a:path w="480" h="1344">
                <a:moveTo>
                  <a:pt x="0" y="712"/>
                </a:moveTo>
                <a:cubicBezTo>
                  <a:pt x="48" y="356"/>
                  <a:pt x="96" y="0"/>
                  <a:pt x="144" y="88"/>
                </a:cubicBezTo>
                <a:cubicBezTo>
                  <a:pt x="192" y="176"/>
                  <a:pt x="232" y="1136"/>
                  <a:pt x="288" y="1240"/>
                </a:cubicBezTo>
                <a:cubicBezTo>
                  <a:pt x="344" y="1344"/>
                  <a:pt x="412" y="1028"/>
                  <a:pt x="480" y="71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037" name="Freeform 5">
            <a:extLst>
              <a:ext uri="{FF2B5EF4-FFF2-40B4-BE49-F238E27FC236}">
                <a16:creationId xmlns:a16="http://schemas.microsoft.com/office/drawing/2014/main" id="{DF5E0B38-DE1F-4119-B50C-582D33A4C06A}"/>
              </a:ext>
            </a:extLst>
          </p:cNvPr>
          <p:cNvSpPr>
            <a:spLocks/>
          </p:cNvSpPr>
          <p:nvPr/>
        </p:nvSpPr>
        <p:spPr bwMode="auto">
          <a:xfrm>
            <a:off x="1981200" y="2286000"/>
            <a:ext cx="762000" cy="2133600"/>
          </a:xfrm>
          <a:custGeom>
            <a:avLst/>
            <a:gdLst>
              <a:gd name="T0" fmla="*/ 0 w 480"/>
              <a:gd name="T1" fmla="*/ 2147483646 h 1344"/>
              <a:gd name="T2" fmla="*/ 2147483646 w 480"/>
              <a:gd name="T3" fmla="*/ 2147483646 h 1344"/>
              <a:gd name="T4" fmla="*/ 2147483646 w 480"/>
              <a:gd name="T5" fmla="*/ 2147483646 h 1344"/>
              <a:gd name="T6" fmla="*/ 2147483646 w 480"/>
              <a:gd name="T7" fmla="*/ 2147483646 h 1344"/>
              <a:gd name="T8" fmla="*/ 0 60000 65536"/>
              <a:gd name="T9" fmla="*/ 0 60000 65536"/>
              <a:gd name="T10" fmla="*/ 0 60000 65536"/>
              <a:gd name="T11" fmla="*/ 0 60000 65536"/>
              <a:gd name="T12" fmla="*/ 0 w 480"/>
              <a:gd name="T13" fmla="*/ 0 h 1344"/>
              <a:gd name="T14" fmla="*/ 480 w 480"/>
              <a:gd name="T15" fmla="*/ 1344 h 1344"/>
            </a:gdLst>
            <a:ahLst/>
            <a:cxnLst>
              <a:cxn ang="T8">
                <a:pos x="T0" y="T1"/>
              </a:cxn>
              <a:cxn ang="T9">
                <a:pos x="T2" y="T3"/>
              </a:cxn>
              <a:cxn ang="T10">
                <a:pos x="T4" y="T5"/>
              </a:cxn>
              <a:cxn ang="T11">
                <a:pos x="T6" y="T7"/>
              </a:cxn>
            </a:cxnLst>
            <a:rect l="T12" t="T13" r="T14" b="T15"/>
            <a:pathLst>
              <a:path w="480" h="1344">
                <a:moveTo>
                  <a:pt x="0" y="712"/>
                </a:moveTo>
                <a:cubicBezTo>
                  <a:pt x="48" y="356"/>
                  <a:pt x="96" y="0"/>
                  <a:pt x="144" y="88"/>
                </a:cubicBezTo>
                <a:cubicBezTo>
                  <a:pt x="192" y="176"/>
                  <a:pt x="232" y="1136"/>
                  <a:pt x="288" y="1240"/>
                </a:cubicBezTo>
                <a:cubicBezTo>
                  <a:pt x="344" y="1344"/>
                  <a:pt x="412" y="1028"/>
                  <a:pt x="480" y="71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038" name="AutoShape 6">
            <a:extLst>
              <a:ext uri="{FF2B5EF4-FFF2-40B4-BE49-F238E27FC236}">
                <a16:creationId xmlns:a16="http://schemas.microsoft.com/office/drawing/2014/main" id="{06894447-98C7-46B2-A329-3016B92EF194}"/>
              </a:ext>
            </a:extLst>
          </p:cNvPr>
          <p:cNvCxnSpPr>
            <a:cxnSpLocks noChangeShapeType="1"/>
          </p:cNvCxnSpPr>
          <p:nvPr/>
        </p:nvCxnSpPr>
        <p:spPr bwMode="auto">
          <a:xfrm>
            <a:off x="3657600" y="3429000"/>
            <a:ext cx="2743200" cy="1588"/>
          </a:xfrm>
          <a:prstGeom prst="straightConnector1">
            <a:avLst/>
          </a:prstGeom>
          <a:noFill/>
          <a:ln w="15875">
            <a:solidFill>
              <a:schemeClr val="tx1"/>
            </a:solidFill>
            <a:prstDash val="dashDot"/>
            <a:round/>
            <a:headEnd/>
            <a:tailEnd/>
          </a:ln>
          <a:extLst>
            <a:ext uri="{909E8E84-426E-40DD-AFC4-6F175D3DCCD1}">
              <a14:hiddenFill xmlns:a14="http://schemas.microsoft.com/office/drawing/2010/main">
                <a:noFill/>
              </a14:hiddenFill>
            </a:ext>
          </a:extLst>
        </p:spPr>
      </p:cxnSp>
      <p:sp>
        <p:nvSpPr>
          <p:cNvPr id="44039" name="Freeform 7">
            <a:extLst>
              <a:ext uri="{FF2B5EF4-FFF2-40B4-BE49-F238E27FC236}">
                <a16:creationId xmlns:a16="http://schemas.microsoft.com/office/drawing/2014/main" id="{2AACAD78-A1F5-438F-9147-0640723E3A57}"/>
              </a:ext>
            </a:extLst>
          </p:cNvPr>
          <p:cNvSpPr>
            <a:spLocks/>
          </p:cNvSpPr>
          <p:nvPr/>
        </p:nvSpPr>
        <p:spPr bwMode="auto">
          <a:xfrm>
            <a:off x="6400800" y="2286000"/>
            <a:ext cx="762000" cy="2133600"/>
          </a:xfrm>
          <a:custGeom>
            <a:avLst/>
            <a:gdLst>
              <a:gd name="T0" fmla="*/ 0 w 480"/>
              <a:gd name="T1" fmla="*/ 2147483646 h 1344"/>
              <a:gd name="T2" fmla="*/ 2147483646 w 480"/>
              <a:gd name="T3" fmla="*/ 2147483646 h 1344"/>
              <a:gd name="T4" fmla="*/ 2147483646 w 480"/>
              <a:gd name="T5" fmla="*/ 2147483646 h 1344"/>
              <a:gd name="T6" fmla="*/ 2147483646 w 480"/>
              <a:gd name="T7" fmla="*/ 2147483646 h 1344"/>
              <a:gd name="T8" fmla="*/ 0 60000 65536"/>
              <a:gd name="T9" fmla="*/ 0 60000 65536"/>
              <a:gd name="T10" fmla="*/ 0 60000 65536"/>
              <a:gd name="T11" fmla="*/ 0 60000 65536"/>
              <a:gd name="T12" fmla="*/ 0 w 480"/>
              <a:gd name="T13" fmla="*/ 0 h 1344"/>
              <a:gd name="T14" fmla="*/ 480 w 480"/>
              <a:gd name="T15" fmla="*/ 1344 h 1344"/>
            </a:gdLst>
            <a:ahLst/>
            <a:cxnLst>
              <a:cxn ang="T8">
                <a:pos x="T0" y="T1"/>
              </a:cxn>
              <a:cxn ang="T9">
                <a:pos x="T2" y="T3"/>
              </a:cxn>
              <a:cxn ang="T10">
                <a:pos x="T4" y="T5"/>
              </a:cxn>
              <a:cxn ang="T11">
                <a:pos x="T6" y="T7"/>
              </a:cxn>
            </a:cxnLst>
            <a:rect l="T12" t="T13" r="T14" b="T15"/>
            <a:pathLst>
              <a:path w="480" h="1344">
                <a:moveTo>
                  <a:pt x="0" y="712"/>
                </a:moveTo>
                <a:cubicBezTo>
                  <a:pt x="48" y="356"/>
                  <a:pt x="96" y="0"/>
                  <a:pt x="144" y="88"/>
                </a:cubicBezTo>
                <a:cubicBezTo>
                  <a:pt x="192" y="176"/>
                  <a:pt x="232" y="1136"/>
                  <a:pt x="288" y="1240"/>
                </a:cubicBezTo>
                <a:cubicBezTo>
                  <a:pt x="344" y="1344"/>
                  <a:pt x="412" y="1028"/>
                  <a:pt x="480" y="71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040" name="Freeform 8">
            <a:extLst>
              <a:ext uri="{FF2B5EF4-FFF2-40B4-BE49-F238E27FC236}">
                <a16:creationId xmlns:a16="http://schemas.microsoft.com/office/drawing/2014/main" id="{D16A6D51-CC5F-4C14-A963-A8FCDFED591E}"/>
              </a:ext>
            </a:extLst>
          </p:cNvPr>
          <p:cNvSpPr>
            <a:spLocks/>
          </p:cNvSpPr>
          <p:nvPr/>
        </p:nvSpPr>
        <p:spPr bwMode="auto">
          <a:xfrm>
            <a:off x="7162800" y="2298700"/>
            <a:ext cx="762000" cy="2133600"/>
          </a:xfrm>
          <a:custGeom>
            <a:avLst/>
            <a:gdLst>
              <a:gd name="T0" fmla="*/ 0 w 480"/>
              <a:gd name="T1" fmla="*/ 2147483646 h 1344"/>
              <a:gd name="T2" fmla="*/ 2147483646 w 480"/>
              <a:gd name="T3" fmla="*/ 2147483646 h 1344"/>
              <a:gd name="T4" fmla="*/ 2147483646 w 480"/>
              <a:gd name="T5" fmla="*/ 2147483646 h 1344"/>
              <a:gd name="T6" fmla="*/ 2147483646 w 480"/>
              <a:gd name="T7" fmla="*/ 2147483646 h 1344"/>
              <a:gd name="T8" fmla="*/ 0 60000 65536"/>
              <a:gd name="T9" fmla="*/ 0 60000 65536"/>
              <a:gd name="T10" fmla="*/ 0 60000 65536"/>
              <a:gd name="T11" fmla="*/ 0 60000 65536"/>
              <a:gd name="T12" fmla="*/ 0 w 480"/>
              <a:gd name="T13" fmla="*/ 0 h 1344"/>
              <a:gd name="T14" fmla="*/ 480 w 480"/>
              <a:gd name="T15" fmla="*/ 1344 h 1344"/>
            </a:gdLst>
            <a:ahLst/>
            <a:cxnLst>
              <a:cxn ang="T8">
                <a:pos x="T0" y="T1"/>
              </a:cxn>
              <a:cxn ang="T9">
                <a:pos x="T2" y="T3"/>
              </a:cxn>
              <a:cxn ang="T10">
                <a:pos x="T4" y="T5"/>
              </a:cxn>
              <a:cxn ang="T11">
                <a:pos x="T6" y="T7"/>
              </a:cxn>
            </a:cxnLst>
            <a:rect l="T12" t="T13" r="T14" b="T15"/>
            <a:pathLst>
              <a:path w="480" h="1344">
                <a:moveTo>
                  <a:pt x="0" y="712"/>
                </a:moveTo>
                <a:cubicBezTo>
                  <a:pt x="48" y="356"/>
                  <a:pt x="96" y="0"/>
                  <a:pt x="144" y="88"/>
                </a:cubicBezTo>
                <a:cubicBezTo>
                  <a:pt x="192" y="176"/>
                  <a:pt x="232" y="1136"/>
                  <a:pt x="288" y="1240"/>
                </a:cubicBezTo>
                <a:cubicBezTo>
                  <a:pt x="344" y="1344"/>
                  <a:pt x="412" y="1028"/>
                  <a:pt x="480" y="71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041" name="AutoShape 9">
            <a:extLst>
              <a:ext uri="{FF2B5EF4-FFF2-40B4-BE49-F238E27FC236}">
                <a16:creationId xmlns:a16="http://schemas.microsoft.com/office/drawing/2014/main" id="{0568A2FB-D428-4FF9-B26B-382A7228C609}"/>
              </a:ext>
            </a:extLst>
          </p:cNvPr>
          <p:cNvCxnSpPr>
            <a:cxnSpLocks noChangeShapeType="1"/>
          </p:cNvCxnSpPr>
          <p:nvPr/>
        </p:nvCxnSpPr>
        <p:spPr bwMode="auto">
          <a:xfrm>
            <a:off x="2743200" y="3429000"/>
            <a:ext cx="457200" cy="0"/>
          </a:xfrm>
          <a:prstGeom prst="straightConnector1">
            <a:avLst/>
          </a:prstGeom>
          <a:noFill/>
          <a:ln w="15875">
            <a:solidFill>
              <a:schemeClr val="tx1"/>
            </a:solidFill>
            <a:prstDash val="dashDot"/>
            <a:round/>
            <a:headEnd/>
            <a:tailEnd/>
          </a:ln>
          <a:extLst>
            <a:ext uri="{909E8E84-426E-40DD-AFC4-6F175D3DCCD1}">
              <a14:hiddenFill xmlns:a14="http://schemas.microsoft.com/office/drawing/2010/main">
                <a:noFill/>
              </a14:hiddenFill>
            </a:ext>
          </a:extLst>
        </p:spPr>
      </p:cxnSp>
      <p:sp>
        <p:nvSpPr>
          <p:cNvPr id="44042" name="Line 10">
            <a:extLst>
              <a:ext uri="{FF2B5EF4-FFF2-40B4-BE49-F238E27FC236}">
                <a16:creationId xmlns:a16="http://schemas.microsoft.com/office/drawing/2014/main" id="{9795E467-3062-436C-B164-D0EB9D3EA69E}"/>
              </a:ext>
            </a:extLst>
          </p:cNvPr>
          <p:cNvSpPr>
            <a:spLocks noChangeShapeType="1"/>
          </p:cNvSpPr>
          <p:nvPr/>
        </p:nvSpPr>
        <p:spPr bwMode="ltGray">
          <a:xfrm flipH="1">
            <a:off x="3200400" y="3200400"/>
            <a:ext cx="0" cy="457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43" name="Line 11">
            <a:extLst>
              <a:ext uri="{FF2B5EF4-FFF2-40B4-BE49-F238E27FC236}">
                <a16:creationId xmlns:a16="http://schemas.microsoft.com/office/drawing/2014/main" id="{DB96DCF6-32A0-4907-9464-F6618F4D222C}"/>
              </a:ext>
            </a:extLst>
          </p:cNvPr>
          <p:cNvSpPr>
            <a:spLocks noChangeShapeType="1"/>
          </p:cNvSpPr>
          <p:nvPr/>
        </p:nvSpPr>
        <p:spPr bwMode="ltGray">
          <a:xfrm>
            <a:off x="3200400" y="3429000"/>
            <a:ext cx="457200"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44" name="Line 12">
            <a:extLst>
              <a:ext uri="{FF2B5EF4-FFF2-40B4-BE49-F238E27FC236}">
                <a16:creationId xmlns:a16="http://schemas.microsoft.com/office/drawing/2014/main" id="{B170D0D3-FC19-4D1F-89F5-765789B2BBEC}"/>
              </a:ext>
            </a:extLst>
          </p:cNvPr>
          <p:cNvSpPr>
            <a:spLocks noChangeShapeType="1"/>
          </p:cNvSpPr>
          <p:nvPr/>
        </p:nvSpPr>
        <p:spPr bwMode="ltGray">
          <a:xfrm>
            <a:off x="3657600" y="3200400"/>
            <a:ext cx="0" cy="457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45" name="Text Box 13">
            <a:extLst>
              <a:ext uri="{FF2B5EF4-FFF2-40B4-BE49-F238E27FC236}">
                <a16:creationId xmlns:a16="http://schemas.microsoft.com/office/drawing/2014/main" id="{AB1627DC-9CB4-4030-AD15-D82456AF57BD}"/>
              </a:ext>
            </a:extLst>
          </p:cNvPr>
          <p:cNvSpPr txBox="1">
            <a:spLocks noChangeArrowheads="1"/>
          </p:cNvSpPr>
          <p:nvPr/>
        </p:nvSpPr>
        <p:spPr bwMode="ltGray">
          <a:xfrm>
            <a:off x="2514600" y="2667000"/>
            <a:ext cx="1854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r>
              <a:rPr lang="en-US" altLang="en-US" sz="2000" b="1">
                <a:latin typeface="Times New Roman" panose="02020603050405020304" pitchFamily="18" charset="0"/>
              </a:rPr>
              <a:t>Receiver Gated</a:t>
            </a:r>
          </a:p>
        </p:txBody>
      </p:sp>
      <p:sp>
        <p:nvSpPr>
          <p:cNvPr id="44046" name="Text Box 14">
            <a:extLst>
              <a:ext uri="{FF2B5EF4-FFF2-40B4-BE49-F238E27FC236}">
                <a16:creationId xmlns:a16="http://schemas.microsoft.com/office/drawing/2014/main" id="{255A69BA-11AD-4F52-9AB4-8C67B40B9EF2}"/>
              </a:ext>
            </a:extLst>
          </p:cNvPr>
          <p:cNvSpPr txBox="1">
            <a:spLocks noChangeArrowheads="1"/>
          </p:cNvSpPr>
          <p:nvPr/>
        </p:nvSpPr>
        <p:spPr bwMode="ltGray">
          <a:xfrm>
            <a:off x="3048000" y="4648200"/>
            <a:ext cx="3048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r>
              <a:rPr lang="en-US" altLang="en-US" sz="2000" b="1">
                <a:latin typeface="Times New Roman" panose="02020603050405020304" pitchFamily="18" charset="0"/>
              </a:rPr>
              <a:t>Receiver circuits only open for a short interval during every pulse cycle.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0" name="Rectangle 199">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158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 name="Picture 203">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4818" name="Rectangle 2">
            <a:extLst>
              <a:ext uri="{FF2B5EF4-FFF2-40B4-BE49-F238E27FC236}">
                <a16:creationId xmlns:a16="http://schemas.microsoft.com/office/drawing/2014/main" id="{EF76DF91-DE39-401B-8139-BF2F0A39A590}"/>
              </a:ext>
            </a:extLst>
          </p:cNvPr>
          <p:cNvSpPr>
            <a:spLocks noGrp="1" noChangeArrowheads="1"/>
          </p:cNvSpPr>
          <p:nvPr>
            <p:ph type="title"/>
          </p:nvPr>
        </p:nvSpPr>
        <p:spPr>
          <a:xfrm>
            <a:off x="480059" y="2053641"/>
            <a:ext cx="2751871" cy="2760098"/>
          </a:xfrm>
        </p:spPr>
        <p:txBody>
          <a:bodyPr vert="horz" lIns="91440" tIns="45720" rIns="91440" bIns="45720" rtlCol="0" anchor="ctr">
            <a:normAutofit/>
          </a:bodyPr>
          <a:lstStyle/>
          <a:p>
            <a:pPr fontAlgn="auto">
              <a:spcAft>
                <a:spcPts val="0"/>
              </a:spcAft>
              <a:defRPr/>
            </a:pPr>
            <a:r>
              <a:rPr lang="en-US" kern="1200">
                <a:solidFill>
                  <a:srgbClr val="FFFFFF"/>
                </a:solidFill>
                <a:latin typeface="+mj-lt"/>
                <a:ea typeface="+mj-ea"/>
                <a:cs typeface="+mj-cs"/>
              </a:rPr>
              <a:t> Spectral  Analysis</a:t>
            </a:r>
          </a:p>
        </p:txBody>
      </p:sp>
      <p:sp>
        <p:nvSpPr>
          <p:cNvPr id="46083" name="Text Box 3">
            <a:extLst>
              <a:ext uri="{FF2B5EF4-FFF2-40B4-BE49-F238E27FC236}">
                <a16:creationId xmlns:a16="http://schemas.microsoft.com/office/drawing/2014/main" id="{13B56E59-3119-44F6-B709-067DE11DF3F5}"/>
              </a:ext>
            </a:extLst>
          </p:cNvPr>
          <p:cNvSpPr txBox="1">
            <a:spLocks noChangeArrowheads="1"/>
          </p:cNvSpPr>
          <p:nvPr/>
        </p:nvSpPr>
        <p:spPr bwMode="ltGray">
          <a:xfrm>
            <a:off x="4567930" y="801866"/>
            <a:ext cx="3979563" cy="523063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indent="-228600" eaLnBrk="1" hangingPunct="1">
              <a:lnSpc>
                <a:spcPct val="90000"/>
              </a:lnSpc>
              <a:spcAft>
                <a:spcPts val="600"/>
              </a:spcAft>
              <a:buClrTx/>
              <a:buSzTx/>
              <a:buFont typeface="Arial" panose="020B0604020202020204" pitchFamily="34" charset="0"/>
              <a:buChar char="•"/>
            </a:pPr>
            <a:r>
              <a:rPr lang="en-US" altLang="en-US" sz="2100" b="1" dirty="0">
                <a:solidFill>
                  <a:srgbClr val="000000"/>
                </a:solidFill>
                <a:latin typeface="+mn-lt"/>
              </a:rPr>
              <a:t>The component frequencies are converted into velocity information.</a:t>
            </a:r>
          </a:p>
          <a:p>
            <a:pPr indent="-228600" eaLnBrk="1" hangingPunct="1">
              <a:lnSpc>
                <a:spcPct val="90000"/>
              </a:lnSpc>
              <a:spcAft>
                <a:spcPts val="600"/>
              </a:spcAft>
              <a:buClrTx/>
              <a:buSzTx/>
              <a:buFont typeface="Arial" panose="020B0604020202020204" pitchFamily="34" charset="0"/>
              <a:buChar char="•"/>
            </a:pPr>
            <a:endParaRPr lang="en-US" altLang="en-US" sz="2100" b="1">
              <a:solidFill>
                <a:srgbClr val="000000"/>
              </a:solidFill>
              <a:latin typeface="+mn-lt"/>
            </a:endParaRPr>
          </a:p>
          <a:p>
            <a:pPr indent="-228600" eaLnBrk="1" hangingPunct="1">
              <a:lnSpc>
                <a:spcPct val="90000"/>
              </a:lnSpc>
              <a:spcAft>
                <a:spcPts val="600"/>
              </a:spcAft>
              <a:buClrTx/>
              <a:buSzTx/>
              <a:buFont typeface="Arial" panose="020B0604020202020204" pitchFamily="34" charset="0"/>
              <a:buChar char="•"/>
            </a:pPr>
            <a:r>
              <a:rPr lang="en-US" altLang="en-US" sz="2100" b="1" dirty="0">
                <a:solidFill>
                  <a:srgbClr val="000000"/>
                </a:solidFill>
                <a:latin typeface="+mn-lt"/>
              </a:rPr>
              <a:t>This allows for quantitative analysis of the range of RBC’s velocities.</a:t>
            </a:r>
            <a:endParaRPr lang="en-US" altLang="en-US" sz="2100" b="1" dirty="0">
              <a:solidFill>
                <a:srgbClr val="000000"/>
              </a:solidFill>
              <a:latin typeface="+mn-lt"/>
              <a:ea typeface="Calibri"/>
              <a:cs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B7357F2E-2C8F-4471-B4C8-5004A44E653E}"/>
              </a:ext>
            </a:extLst>
          </p:cNvPr>
          <p:cNvSpPr>
            <a:spLocks noGrp="1" noChangeArrowheads="1"/>
          </p:cNvSpPr>
          <p:nvPr>
            <p:ph type="title"/>
          </p:nvPr>
        </p:nvSpPr>
        <p:spPr>
          <a:xfrm>
            <a:off x="381000" y="609600"/>
            <a:ext cx="8229600" cy="838200"/>
          </a:xfrm>
        </p:spPr>
        <p:txBody>
          <a:bodyPr/>
          <a:lstStyle/>
          <a:p>
            <a:pPr eaLnBrk="1" fontAlgn="auto" hangingPunct="1">
              <a:spcAft>
                <a:spcPts val="0"/>
              </a:spcAft>
              <a:defRPr/>
            </a:pPr>
            <a:r>
              <a:rPr lang="en-US">
                <a:solidFill>
                  <a:schemeClr val="accent1">
                    <a:satMod val="150000"/>
                  </a:schemeClr>
                </a:solidFill>
              </a:rPr>
              <a:t> Spectral  Display</a:t>
            </a:r>
          </a:p>
        </p:txBody>
      </p:sp>
      <p:sp>
        <p:nvSpPr>
          <p:cNvPr id="48131" name="AutoShape 3">
            <a:extLst>
              <a:ext uri="{FF2B5EF4-FFF2-40B4-BE49-F238E27FC236}">
                <a16:creationId xmlns:a16="http://schemas.microsoft.com/office/drawing/2014/main" id="{F13BF54B-8741-45E5-A4EA-6EAB43A53BEF}"/>
              </a:ext>
            </a:extLst>
          </p:cNvPr>
          <p:cNvSpPr>
            <a:spLocks noChangeArrowheads="1"/>
          </p:cNvSpPr>
          <p:nvPr/>
        </p:nvSpPr>
        <p:spPr bwMode="ltGray">
          <a:xfrm>
            <a:off x="3505200" y="1524000"/>
            <a:ext cx="2133600" cy="1219200"/>
          </a:xfrm>
          <a:prstGeom prst="flowChartProcess">
            <a:avLst/>
          </a:prstGeom>
          <a:solidFill>
            <a:srgbClr val="CCFFFF"/>
          </a:solidFill>
          <a:ln w="9525">
            <a:solidFill>
              <a:schemeClr val="tx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lgn="ctr" eaLnBrk="1" hangingPunct="1">
              <a:buClrTx/>
              <a:buSzTx/>
              <a:buFontTx/>
              <a:buNone/>
            </a:pPr>
            <a:r>
              <a:rPr lang="en-US" altLang="en-US" sz="1600" b="1">
                <a:latin typeface="Times New Roman" panose="02020603050405020304" pitchFamily="18" charset="0"/>
              </a:rPr>
              <a:t>Doppler Signals </a:t>
            </a:r>
          </a:p>
          <a:p>
            <a:pPr algn="ctr" eaLnBrk="1" hangingPunct="1">
              <a:buClrTx/>
              <a:buSzTx/>
              <a:buFontTx/>
              <a:buNone/>
            </a:pPr>
            <a:r>
              <a:rPr lang="en-US" altLang="en-US" sz="1600" b="1">
                <a:latin typeface="Times New Roman" panose="02020603050405020304" pitchFamily="18" charset="0"/>
              </a:rPr>
              <a:t>Analysis</a:t>
            </a:r>
          </a:p>
          <a:p>
            <a:pPr algn="ctr" eaLnBrk="1" hangingPunct="1">
              <a:buClrTx/>
              <a:buSzTx/>
              <a:buFontTx/>
              <a:buNone/>
            </a:pPr>
            <a:r>
              <a:rPr lang="en-US" altLang="en-US" sz="1600" b="1">
                <a:latin typeface="Times New Roman" panose="02020603050405020304" pitchFamily="18" charset="0"/>
              </a:rPr>
              <a:t>FFT</a:t>
            </a:r>
          </a:p>
          <a:p>
            <a:pPr algn="ctr" eaLnBrk="1" hangingPunct="1">
              <a:buClrTx/>
              <a:buSzTx/>
              <a:buFontTx/>
              <a:buNone/>
            </a:pPr>
            <a:r>
              <a:rPr lang="en-US" altLang="en-US" sz="1600" b="1">
                <a:latin typeface="Times New Roman" panose="02020603050405020304" pitchFamily="18" charset="0"/>
              </a:rPr>
              <a:t>Quadrature Phase</a:t>
            </a:r>
          </a:p>
          <a:p>
            <a:pPr algn="ctr" eaLnBrk="1" hangingPunct="1">
              <a:buClrTx/>
              <a:buSzTx/>
              <a:buFontTx/>
              <a:buNone/>
            </a:pPr>
            <a:r>
              <a:rPr lang="en-US" altLang="en-US" sz="1600" b="1">
                <a:latin typeface="Times New Roman" panose="02020603050405020304" pitchFamily="18" charset="0"/>
              </a:rPr>
              <a:t>Detector</a:t>
            </a:r>
          </a:p>
        </p:txBody>
      </p:sp>
      <p:sp>
        <p:nvSpPr>
          <p:cNvPr id="48132" name="AutoShape 4">
            <a:extLst>
              <a:ext uri="{FF2B5EF4-FFF2-40B4-BE49-F238E27FC236}">
                <a16:creationId xmlns:a16="http://schemas.microsoft.com/office/drawing/2014/main" id="{DF5575E0-5EA6-4036-B517-95347A52C089}"/>
              </a:ext>
            </a:extLst>
          </p:cNvPr>
          <p:cNvSpPr>
            <a:spLocks noChangeArrowheads="1"/>
          </p:cNvSpPr>
          <p:nvPr/>
        </p:nvSpPr>
        <p:spPr bwMode="ltGray">
          <a:xfrm>
            <a:off x="2286000" y="4495800"/>
            <a:ext cx="1828800" cy="609600"/>
          </a:xfrm>
          <a:prstGeom prst="flowChartProcess">
            <a:avLst/>
          </a:prstGeom>
          <a:solidFill>
            <a:srgbClr val="CCFFFF"/>
          </a:solidFill>
          <a:ln w="9525">
            <a:solidFill>
              <a:schemeClr val="tx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lgn="ctr" eaLnBrk="1" hangingPunct="1">
              <a:buClrTx/>
              <a:buSzTx/>
              <a:buFontTx/>
              <a:buNone/>
            </a:pPr>
            <a:r>
              <a:rPr lang="en-US" altLang="en-US" sz="1600" b="1">
                <a:latin typeface="Times New Roman" panose="02020603050405020304" pitchFamily="18" charset="0"/>
              </a:rPr>
              <a:t>Audio Channel A</a:t>
            </a:r>
          </a:p>
        </p:txBody>
      </p:sp>
      <p:sp>
        <p:nvSpPr>
          <p:cNvPr id="48133" name="AutoShape 5">
            <a:extLst>
              <a:ext uri="{FF2B5EF4-FFF2-40B4-BE49-F238E27FC236}">
                <a16:creationId xmlns:a16="http://schemas.microsoft.com/office/drawing/2014/main" id="{1E251932-6A48-4E39-ADEF-BC3E1A3D89AC}"/>
              </a:ext>
            </a:extLst>
          </p:cNvPr>
          <p:cNvSpPr>
            <a:spLocks noChangeArrowheads="1"/>
          </p:cNvSpPr>
          <p:nvPr/>
        </p:nvSpPr>
        <p:spPr bwMode="ltGray">
          <a:xfrm>
            <a:off x="457200" y="5410200"/>
            <a:ext cx="2133600" cy="609600"/>
          </a:xfrm>
          <a:prstGeom prst="flowChartProcess">
            <a:avLst/>
          </a:prstGeom>
          <a:solidFill>
            <a:srgbClr val="CCFFFF"/>
          </a:solidFill>
          <a:ln w="9525">
            <a:solidFill>
              <a:schemeClr val="tx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lgn="ctr" eaLnBrk="1" hangingPunct="1">
              <a:buClrTx/>
              <a:buSzTx/>
              <a:buFontTx/>
              <a:buNone/>
            </a:pPr>
            <a:r>
              <a:rPr lang="en-US" altLang="en-US" sz="1600" b="1">
                <a:latin typeface="Times New Roman" panose="02020603050405020304" pitchFamily="18" charset="0"/>
              </a:rPr>
              <a:t>Spectral Display</a:t>
            </a:r>
          </a:p>
          <a:p>
            <a:pPr algn="ctr" eaLnBrk="1" hangingPunct="1">
              <a:buClrTx/>
              <a:buSzTx/>
              <a:buFontTx/>
              <a:buNone/>
            </a:pPr>
            <a:r>
              <a:rPr lang="en-US" altLang="en-US" sz="1600" b="1">
                <a:latin typeface="Times New Roman" panose="02020603050405020304" pitchFamily="18" charset="0"/>
              </a:rPr>
              <a:t>Above the Baseline</a:t>
            </a:r>
          </a:p>
        </p:txBody>
      </p:sp>
      <p:sp>
        <p:nvSpPr>
          <p:cNvPr id="48134" name="AutoShape 6">
            <a:extLst>
              <a:ext uri="{FF2B5EF4-FFF2-40B4-BE49-F238E27FC236}">
                <a16:creationId xmlns:a16="http://schemas.microsoft.com/office/drawing/2014/main" id="{2CE67ECB-E794-4AB8-B647-61691A29D698}"/>
              </a:ext>
            </a:extLst>
          </p:cNvPr>
          <p:cNvSpPr>
            <a:spLocks noChangeArrowheads="1"/>
          </p:cNvSpPr>
          <p:nvPr/>
        </p:nvSpPr>
        <p:spPr bwMode="ltGray">
          <a:xfrm>
            <a:off x="5943600" y="3048000"/>
            <a:ext cx="2133600" cy="609600"/>
          </a:xfrm>
          <a:prstGeom prst="flowChartProcess">
            <a:avLst/>
          </a:prstGeom>
          <a:solidFill>
            <a:srgbClr val="CCFFFF"/>
          </a:solidFill>
          <a:ln w="9525">
            <a:solidFill>
              <a:schemeClr val="tx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lgn="ctr" eaLnBrk="1" hangingPunct="1">
              <a:buClrTx/>
              <a:buSzTx/>
              <a:buFontTx/>
              <a:buNone/>
            </a:pPr>
            <a:r>
              <a:rPr lang="en-US" altLang="en-US" sz="1600" b="1">
                <a:latin typeface="Times New Roman" panose="02020603050405020304" pitchFamily="18" charset="0"/>
              </a:rPr>
              <a:t>Channel B</a:t>
            </a:r>
          </a:p>
        </p:txBody>
      </p:sp>
      <p:sp>
        <p:nvSpPr>
          <p:cNvPr id="48135" name="AutoShape 7">
            <a:extLst>
              <a:ext uri="{FF2B5EF4-FFF2-40B4-BE49-F238E27FC236}">
                <a16:creationId xmlns:a16="http://schemas.microsoft.com/office/drawing/2014/main" id="{547D54EB-96B7-49AA-8FEC-0743802AD11D}"/>
              </a:ext>
            </a:extLst>
          </p:cNvPr>
          <p:cNvSpPr>
            <a:spLocks noChangeArrowheads="1"/>
          </p:cNvSpPr>
          <p:nvPr/>
        </p:nvSpPr>
        <p:spPr bwMode="ltGray">
          <a:xfrm>
            <a:off x="1066800" y="2971800"/>
            <a:ext cx="2133600" cy="609600"/>
          </a:xfrm>
          <a:prstGeom prst="flowChartProcess">
            <a:avLst/>
          </a:prstGeom>
          <a:solidFill>
            <a:srgbClr val="CCFFFF"/>
          </a:solidFill>
          <a:ln w="9525">
            <a:solidFill>
              <a:schemeClr val="tx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lgn="ctr" eaLnBrk="1" hangingPunct="1">
              <a:buClrTx/>
              <a:buSzTx/>
              <a:buFontTx/>
              <a:buNone/>
            </a:pPr>
            <a:r>
              <a:rPr lang="en-US" altLang="en-US" sz="1600" b="1">
                <a:latin typeface="Times New Roman" panose="02020603050405020304" pitchFamily="18" charset="0"/>
              </a:rPr>
              <a:t>Channel A</a:t>
            </a:r>
          </a:p>
        </p:txBody>
      </p:sp>
      <p:sp>
        <p:nvSpPr>
          <p:cNvPr id="48136" name="Line 8">
            <a:extLst>
              <a:ext uri="{FF2B5EF4-FFF2-40B4-BE49-F238E27FC236}">
                <a16:creationId xmlns:a16="http://schemas.microsoft.com/office/drawing/2014/main" id="{A01D6197-0D7A-4FA2-848C-32A903FAB2B7}"/>
              </a:ext>
            </a:extLst>
          </p:cNvPr>
          <p:cNvSpPr>
            <a:spLocks noChangeShapeType="1"/>
          </p:cNvSpPr>
          <p:nvPr/>
        </p:nvSpPr>
        <p:spPr bwMode="ltGray">
          <a:xfrm flipH="1">
            <a:off x="2133600" y="2209800"/>
            <a:ext cx="1371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37" name="AutoShape 9">
            <a:extLst>
              <a:ext uri="{FF2B5EF4-FFF2-40B4-BE49-F238E27FC236}">
                <a16:creationId xmlns:a16="http://schemas.microsoft.com/office/drawing/2014/main" id="{E89532B1-4C19-48E2-865F-7EC49807A921}"/>
              </a:ext>
            </a:extLst>
          </p:cNvPr>
          <p:cNvSpPr>
            <a:spLocks noChangeArrowheads="1"/>
          </p:cNvSpPr>
          <p:nvPr/>
        </p:nvSpPr>
        <p:spPr bwMode="ltGray">
          <a:xfrm>
            <a:off x="5105400" y="4495800"/>
            <a:ext cx="1828800" cy="609600"/>
          </a:xfrm>
          <a:prstGeom prst="flowChartProcess">
            <a:avLst/>
          </a:prstGeom>
          <a:solidFill>
            <a:srgbClr val="CCFFFF"/>
          </a:solidFill>
          <a:ln w="9525">
            <a:solidFill>
              <a:schemeClr val="tx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lgn="ctr" eaLnBrk="1" hangingPunct="1">
              <a:buClrTx/>
              <a:buSzTx/>
              <a:buFontTx/>
              <a:buNone/>
            </a:pPr>
            <a:r>
              <a:rPr lang="en-US" altLang="en-US" sz="1600" b="1">
                <a:latin typeface="Times New Roman" panose="02020603050405020304" pitchFamily="18" charset="0"/>
              </a:rPr>
              <a:t>Audio Channel B</a:t>
            </a:r>
          </a:p>
        </p:txBody>
      </p:sp>
      <p:sp>
        <p:nvSpPr>
          <p:cNvPr id="48138" name="AutoShape 10">
            <a:extLst>
              <a:ext uri="{FF2B5EF4-FFF2-40B4-BE49-F238E27FC236}">
                <a16:creationId xmlns:a16="http://schemas.microsoft.com/office/drawing/2014/main" id="{80213C4D-10F9-4407-B395-34D7F072E690}"/>
              </a:ext>
            </a:extLst>
          </p:cNvPr>
          <p:cNvSpPr>
            <a:spLocks noChangeArrowheads="1"/>
          </p:cNvSpPr>
          <p:nvPr/>
        </p:nvSpPr>
        <p:spPr bwMode="ltGray">
          <a:xfrm>
            <a:off x="6553200" y="5257800"/>
            <a:ext cx="2133600" cy="609600"/>
          </a:xfrm>
          <a:prstGeom prst="flowChartProcess">
            <a:avLst/>
          </a:prstGeom>
          <a:solidFill>
            <a:srgbClr val="CCFFFF"/>
          </a:solidFill>
          <a:ln w="9525">
            <a:solidFill>
              <a:schemeClr val="tx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lgn="ctr" eaLnBrk="1" hangingPunct="1">
              <a:buClrTx/>
              <a:buSzTx/>
              <a:buFontTx/>
              <a:buNone/>
            </a:pPr>
            <a:r>
              <a:rPr lang="en-US" altLang="en-US" sz="1600" b="1">
                <a:latin typeface="Times New Roman" panose="02020603050405020304" pitchFamily="18" charset="0"/>
              </a:rPr>
              <a:t>Spectral Display</a:t>
            </a:r>
          </a:p>
          <a:p>
            <a:pPr algn="ctr" eaLnBrk="1" hangingPunct="1">
              <a:buClrTx/>
              <a:buSzTx/>
              <a:buFontTx/>
              <a:buNone/>
            </a:pPr>
            <a:r>
              <a:rPr lang="en-US" altLang="en-US" sz="1600" b="1">
                <a:latin typeface="Times New Roman" panose="02020603050405020304" pitchFamily="18" charset="0"/>
              </a:rPr>
              <a:t>Below the Baseline</a:t>
            </a:r>
          </a:p>
        </p:txBody>
      </p:sp>
      <p:sp>
        <p:nvSpPr>
          <p:cNvPr id="48139" name="Line 11">
            <a:extLst>
              <a:ext uri="{FF2B5EF4-FFF2-40B4-BE49-F238E27FC236}">
                <a16:creationId xmlns:a16="http://schemas.microsoft.com/office/drawing/2014/main" id="{7C4CE0B0-93E1-449A-83B0-3B54F78FCD8D}"/>
              </a:ext>
            </a:extLst>
          </p:cNvPr>
          <p:cNvSpPr>
            <a:spLocks noChangeShapeType="1"/>
          </p:cNvSpPr>
          <p:nvPr/>
        </p:nvSpPr>
        <p:spPr bwMode="ltGray">
          <a:xfrm flipH="1">
            <a:off x="5638800" y="2209800"/>
            <a:ext cx="1371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40" name="Line 12">
            <a:extLst>
              <a:ext uri="{FF2B5EF4-FFF2-40B4-BE49-F238E27FC236}">
                <a16:creationId xmlns:a16="http://schemas.microsoft.com/office/drawing/2014/main" id="{C94AE186-8635-4269-AEA4-F31E442D8044}"/>
              </a:ext>
            </a:extLst>
          </p:cNvPr>
          <p:cNvSpPr>
            <a:spLocks noChangeShapeType="1"/>
          </p:cNvSpPr>
          <p:nvPr/>
        </p:nvSpPr>
        <p:spPr bwMode="ltGray">
          <a:xfrm>
            <a:off x="2133600" y="2209800"/>
            <a:ext cx="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8141" name="Line 13">
            <a:extLst>
              <a:ext uri="{FF2B5EF4-FFF2-40B4-BE49-F238E27FC236}">
                <a16:creationId xmlns:a16="http://schemas.microsoft.com/office/drawing/2014/main" id="{E8D0212B-8335-4272-9550-59C36CC11195}"/>
              </a:ext>
            </a:extLst>
          </p:cNvPr>
          <p:cNvSpPr>
            <a:spLocks noChangeShapeType="1"/>
          </p:cNvSpPr>
          <p:nvPr/>
        </p:nvSpPr>
        <p:spPr bwMode="ltGray">
          <a:xfrm>
            <a:off x="7010400" y="2209800"/>
            <a:ext cx="0" cy="838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8142" name="Line 14">
            <a:extLst>
              <a:ext uri="{FF2B5EF4-FFF2-40B4-BE49-F238E27FC236}">
                <a16:creationId xmlns:a16="http://schemas.microsoft.com/office/drawing/2014/main" id="{87E94AB6-8C60-4B41-9442-AE2991FB818D}"/>
              </a:ext>
            </a:extLst>
          </p:cNvPr>
          <p:cNvSpPr>
            <a:spLocks noChangeShapeType="1"/>
          </p:cNvSpPr>
          <p:nvPr/>
        </p:nvSpPr>
        <p:spPr bwMode="ltGray">
          <a:xfrm>
            <a:off x="2209800" y="3581400"/>
            <a:ext cx="9906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8143" name="Line 15">
            <a:extLst>
              <a:ext uri="{FF2B5EF4-FFF2-40B4-BE49-F238E27FC236}">
                <a16:creationId xmlns:a16="http://schemas.microsoft.com/office/drawing/2014/main" id="{752D6B71-411C-4DD3-8523-85047FBBAF41}"/>
              </a:ext>
            </a:extLst>
          </p:cNvPr>
          <p:cNvSpPr>
            <a:spLocks noChangeShapeType="1"/>
          </p:cNvSpPr>
          <p:nvPr/>
        </p:nvSpPr>
        <p:spPr bwMode="ltGray">
          <a:xfrm flipH="1">
            <a:off x="5943600" y="3657600"/>
            <a:ext cx="990600" cy="838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8144" name="Line 16">
            <a:extLst>
              <a:ext uri="{FF2B5EF4-FFF2-40B4-BE49-F238E27FC236}">
                <a16:creationId xmlns:a16="http://schemas.microsoft.com/office/drawing/2014/main" id="{1E3DEB22-3D06-45A1-938C-3576811A7773}"/>
              </a:ext>
            </a:extLst>
          </p:cNvPr>
          <p:cNvSpPr>
            <a:spLocks noChangeShapeType="1"/>
          </p:cNvSpPr>
          <p:nvPr/>
        </p:nvSpPr>
        <p:spPr bwMode="ltGray">
          <a:xfrm flipH="1">
            <a:off x="1524000" y="3581400"/>
            <a:ext cx="609600" cy="1828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8145" name="Line 17">
            <a:extLst>
              <a:ext uri="{FF2B5EF4-FFF2-40B4-BE49-F238E27FC236}">
                <a16:creationId xmlns:a16="http://schemas.microsoft.com/office/drawing/2014/main" id="{5832D04B-0771-4449-8C4B-4256DE92AAF5}"/>
              </a:ext>
            </a:extLst>
          </p:cNvPr>
          <p:cNvSpPr>
            <a:spLocks noChangeShapeType="1"/>
          </p:cNvSpPr>
          <p:nvPr/>
        </p:nvSpPr>
        <p:spPr bwMode="ltGray">
          <a:xfrm>
            <a:off x="6934200" y="3657600"/>
            <a:ext cx="685800" cy="1600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8146" name="Text Box 18">
            <a:extLst>
              <a:ext uri="{FF2B5EF4-FFF2-40B4-BE49-F238E27FC236}">
                <a16:creationId xmlns:a16="http://schemas.microsoft.com/office/drawing/2014/main" id="{32C5FE37-D45B-477A-8B52-8E0D0F698C80}"/>
              </a:ext>
            </a:extLst>
          </p:cNvPr>
          <p:cNvSpPr txBox="1">
            <a:spLocks noChangeArrowheads="1"/>
          </p:cNvSpPr>
          <p:nvPr/>
        </p:nvSpPr>
        <p:spPr bwMode="ltGray">
          <a:xfrm>
            <a:off x="1297259" y="2209800"/>
            <a:ext cx="841337" cy="536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lgn="ctr" eaLnBrk="1" hangingPunct="1">
              <a:buClrTx/>
              <a:buSzTx/>
              <a:buFontTx/>
              <a:buNone/>
            </a:pPr>
            <a:r>
              <a:rPr lang="en-US" altLang="en-US" sz="1400" b="1">
                <a:latin typeface="Times New Roman" panose="02020603050405020304" pitchFamily="18" charset="0"/>
              </a:rPr>
              <a:t>Positive</a:t>
            </a:r>
          </a:p>
          <a:p>
            <a:pPr algn="ctr" eaLnBrk="1" hangingPunct="1">
              <a:buClrTx/>
              <a:buSzTx/>
              <a:buFontTx/>
              <a:buNone/>
            </a:pPr>
            <a:r>
              <a:rPr lang="en-US" altLang="en-US" sz="1400" b="1">
                <a:latin typeface="Times New Roman" panose="02020603050405020304" pitchFamily="18" charset="0"/>
              </a:rPr>
              <a:t>Shift</a:t>
            </a:r>
          </a:p>
        </p:txBody>
      </p:sp>
      <p:sp>
        <p:nvSpPr>
          <p:cNvPr id="48147" name="Text Box 19">
            <a:extLst>
              <a:ext uri="{FF2B5EF4-FFF2-40B4-BE49-F238E27FC236}">
                <a16:creationId xmlns:a16="http://schemas.microsoft.com/office/drawing/2014/main" id="{1E385563-40E5-480D-BFEB-474496187FE2}"/>
              </a:ext>
            </a:extLst>
          </p:cNvPr>
          <p:cNvSpPr txBox="1">
            <a:spLocks noChangeArrowheads="1"/>
          </p:cNvSpPr>
          <p:nvPr/>
        </p:nvSpPr>
        <p:spPr bwMode="ltGray">
          <a:xfrm>
            <a:off x="7002463" y="2286000"/>
            <a:ext cx="846137"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lgn="ctr" eaLnBrk="1" hangingPunct="1">
              <a:buClrTx/>
              <a:buSzTx/>
              <a:buFontTx/>
              <a:buNone/>
            </a:pPr>
            <a:r>
              <a:rPr lang="en-US" altLang="en-US" sz="1400" b="1">
                <a:latin typeface="Times New Roman" panose="02020603050405020304" pitchFamily="18" charset="0"/>
              </a:rPr>
              <a:t>Negative</a:t>
            </a:r>
          </a:p>
          <a:p>
            <a:pPr algn="ctr" eaLnBrk="1" hangingPunct="1">
              <a:buClrTx/>
              <a:buSzTx/>
              <a:buFontTx/>
              <a:buNone/>
            </a:pPr>
            <a:r>
              <a:rPr lang="en-US" altLang="en-US" sz="1400" b="1">
                <a:latin typeface="Times New Roman" panose="02020603050405020304" pitchFamily="18" charset="0"/>
              </a:rPr>
              <a:t>Shift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158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Picture 76">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8914" name="Rectangle 2">
            <a:extLst>
              <a:ext uri="{FF2B5EF4-FFF2-40B4-BE49-F238E27FC236}">
                <a16:creationId xmlns:a16="http://schemas.microsoft.com/office/drawing/2014/main" id="{1897CF5A-8DE4-4FBD-B281-F8B8EBBD950B}"/>
              </a:ext>
            </a:extLst>
          </p:cNvPr>
          <p:cNvSpPr>
            <a:spLocks noGrp="1" noChangeArrowheads="1"/>
          </p:cNvSpPr>
          <p:nvPr>
            <p:ph type="title"/>
          </p:nvPr>
        </p:nvSpPr>
        <p:spPr>
          <a:xfrm>
            <a:off x="480059" y="2053641"/>
            <a:ext cx="2751871" cy="2760098"/>
          </a:xfrm>
        </p:spPr>
        <p:txBody>
          <a:bodyPr vert="horz" lIns="91440" tIns="45720" rIns="91440" bIns="45720" rtlCol="0" anchor="ctr">
            <a:normAutofit/>
          </a:bodyPr>
          <a:lstStyle/>
          <a:p>
            <a:pPr>
              <a:defRPr/>
            </a:pPr>
            <a:r>
              <a:rPr lang="en-US" kern="1200">
                <a:solidFill>
                  <a:srgbClr val="FFFFFF"/>
                </a:solidFill>
                <a:latin typeface="+mj-lt"/>
                <a:ea typeface="+mj-ea"/>
                <a:cs typeface="+mj-cs"/>
              </a:rPr>
              <a:t>Spectral</a:t>
            </a:r>
            <a:r>
              <a:rPr lang="en-US">
                <a:solidFill>
                  <a:srgbClr val="FFFFFF"/>
                </a:solidFill>
              </a:rPr>
              <a:t> </a:t>
            </a:r>
            <a:br>
              <a:rPr lang="en-US" dirty="0">
                <a:solidFill>
                  <a:srgbClr val="FFFFFF"/>
                </a:solidFill>
              </a:rPr>
            </a:br>
            <a:r>
              <a:rPr lang="en-US" kern="1200">
                <a:solidFill>
                  <a:srgbClr val="FFFFFF"/>
                </a:solidFill>
                <a:latin typeface="+mj-lt"/>
                <a:ea typeface="+mj-ea"/>
                <a:cs typeface="+mj-cs"/>
              </a:rPr>
              <a:t>Display</a:t>
            </a:r>
          </a:p>
        </p:txBody>
      </p:sp>
      <p:sp>
        <p:nvSpPr>
          <p:cNvPr id="50179" name="Text Box 3">
            <a:extLst>
              <a:ext uri="{FF2B5EF4-FFF2-40B4-BE49-F238E27FC236}">
                <a16:creationId xmlns:a16="http://schemas.microsoft.com/office/drawing/2014/main" id="{A52C7457-FFF3-4202-8DFF-152A5AEB7608}"/>
              </a:ext>
            </a:extLst>
          </p:cNvPr>
          <p:cNvSpPr txBox="1">
            <a:spLocks noChangeArrowheads="1"/>
          </p:cNvSpPr>
          <p:nvPr/>
        </p:nvSpPr>
        <p:spPr bwMode="ltGray">
          <a:xfrm>
            <a:off x="4567930" y="801866"/>
            <a:ext cx="3979563" cy="523063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indent="-228600" eaLnBrk="1" hangingPunct="1">
              <a:lnSpc>
                <a:spcPct val="90000"/>
              </a:lnSpc>
              <a:spcAft>
                <a:spcPts val="600"/>
              </a:spcAft>
              <a:buClrTx/>
              <a:buSzTx/>
              <a:buFont typeface="Arial" panose="020B0604020202020204" pitchFamily="34" charset="0"/>
              <a:buChar char="•"/>
            </a:pPr>
            <a:r>
              <a:rPr lang="en-US" altLang="en-US" sz="2100" b="1" dirty="0">
                <a:solidFill>
                  <a:srgbClr val="000000"/>
                </a:solidFill>
                <a:latin typeface="+mn-lt"/>
              </a:rPr>
              <a:t>X- axis : time information</a:t>
            </a:r>
          </a:p>
          <a:p>
            <a:pPr indent="-228600" eaLnBrk="1" hangingPunct="1">
              <a:lnSpc>
                <a:spcPct val="90000"/>
              </a:lnSpc>
              <a:spcAft>
                <a:spcPts val="600"/>
              </a:spcAft>
              <a:buClrTx/>
              <a:buSzTx/>
              <a:buFont typeface="Arial" panose="020B0604020202020204" pitchFamily="34" charset="0"/>
              <a:buChar char="•"/>
            </a:pPr>
            <a:endParaRPr lang="en-US" altLang="en-US" sz="2100" b="1">
              <a:solidFill>
                <a:srgbClr val="000000"/>
              </a:solidFill>
              <a:latin typeface="+mn-lt"/>
            </a:endParaRPr>
          </a:p>
          <a:p>
            <a:pPr indent="-228600" eaLnBrk="1" hangingPunct="1">
              <a:lnSpc>
                <a:spcPct val="90000"/>
              </a:lnSpc>
              <a:spcAft>
                <a:spcPts val="600"/>
              </a:spcAft>
              <a:buClrTx/>
              <a:buSzTx/>
              <a:buFont typeface="Arial" panose="020B0604020202020204" pitchFamily="34" charset="0"/>
              <a:buChar char="•"/>
            </a:pPr>
            <a:endParaRPr lang="en-US" altLang="en-US" sz="2100" b="1">
              <a:solidFill>
                <a:srgbClr val="000000"/>
              </a:solidFill>
              <a:latin typeface="+mn-lt"/>
            </a:endParaRPr>
          </a:p>
          <a:p>
            <a:pPr indent="-228600" eaLnBrk="1" hangingPunct="1">
              <a:lnSpc>
                <a:spcPct val="90000"/>
              </a:lnSpc>
              <a:spcAft>
                <a:spcPts val="600"/>
              </a:spcAft>
              <a:buClrTx/>
              <a:buSzTx/>
              <a:buFont typeface="Arial" panose="020B0604020202020204" pitchFamily="34" charset="0"/>
              <a:buChar char="•"/>
            </a:pPr>
            <a:r>
              <a:rPr lang="en-US" altLang="en-US" sz="2100" b="1" dirty="0">
                <a:solidFill>
                  <a:srgbClr val="000000"/>
                </a:solidFill>
                <a:latin typeface="+mn-lt"/>
              </a:rPr>
              <a:t>Y- axis : frequency/velocity information.</a:t>
            </a:r>
            <a:endParaRPr lang="en-US" altLang="en-US" sz="2100" b="1" dirty="0">
              <a:solidFill>
                <a:srgbClr val="000000"/>
              </a:solidFill>
              <a:latin typeface="+mn-lt"/>
              <a:cs typeface="Calibri"/>
            </a:endParaRPr>
          </a:p>
          <a:p>
            <a:pPr indent="-228600" eaLnBrk="1" hangingPunct="1">
              <a:lnSpc>
                <a:spcPct val="90000"/>
              </a:lnSpc>
              <a:spcAft>
                <a:spcPts val="600"/>
              </a:spcAft>
              <a:buClrTx/>
              <a:buSzTx/>
              <a:buFont typeface="Arial" panose="020B0604020202020204" pitchFamily="34" charset="0"/>
              <a:buChar char="•"/>
            </a:pPr>
            <a:endParaRPr lang="en-US" altLang="en-US" sz="2100" b="1">
              <a:solidFill>
                <a:srgbClr val="000000"/>
              </a:solidFill>
              <a:latin typeface="+mn-lt"/>
            </a:endParaRPr>
          </a:p>
          <a:p>
            <a:pPr indent="-228600" eaLnBrk="1" hangingPunct="1">
              <a:lnSpc>
                <a:spcPct val="90000"/>
              </a:lnSpc>
              <a:spcAft>
                <a:spcPts val="600"/>
              </a:spcAft>
              <a:buClrTx/>
              <a:buSzTx/>
              <a:buFont typeface="Arial" panose="020B0604020202020204" pitchFamily="34" charset="0"/>
              <a:buChar char="•"/>
            </a:pPr>
            <a:endParaRPr lang="en-US" altLang="en-US" sz="2100" b="1">
              <a:solidFill>
                <a:srgbClr val="000000"/>
              </a:solidFill>
              <a:latin typeface="+mn-lt"/>
            </a:endParaRPr>
          </a:p>
          <a:p>
            <a:pPr indent="-228600" eaLnBrk="1" hangingPunct="1">
              <a:lnSpc>
                <a:spcPct val="90000"/>
              </a:lnSpc>
              <a:spcAft>
                <a:spcPts val="600"/>
              </a:spcAft>
              <a:buClrTx/>
              <a:buSzTx/>
              <a:buFont typeface="Arial" panose="020B0604020202020204" pitchFamily="34" charset="0"/>
              <a:buChar char="•"/>
            </a:pPr>
            <a:r>
              <a:rPr lang="en-US" altLang="en-US" sz="2100" b="1" dirty="0">
                <a:solidFill>
                  <a:srgbClr val="000000"/>
                </a:solidFill>
                <a:latin typeface="+mn-lt"/>
              </a:rPr>
              <a:t>Z- axis : amplitude information.</a:t>
            </a:r>
          </a:p>
          <a:p>
            <a:pPr indent="-228600" eaLnBrk="1" hangingPunct="1">
              <a:lnSpc>
                <a:spcPct val="90000"/>
              </a:lnSpc>
              <a:spcAft>
                <a:spcPts val="600"/>
              </a:spcAft>
              <a:buClrTx/>
              <a:buSzTx/>
              <a:buFont typeface="Arial" panose="020B0604020202020204" pitchFamily="34" charset="0"/>
              <a:buChar char="•"/>
            </a:pPr>
            <a:endParaRPr lang="en-US" altLang="en-US" sz="2100">
              <a:solidFill>
                <a:srgbClr val="000000"/>
              </a:solidFill>
              <a:latin typeface="+mn-lt"/>
            </a:endParaRPr>
          </a:p>
          <a:p>
            <a:pPr indent="-228600" eaLnBrk="1" hangingPunct="1">
              <a:lnSpc>
                <a:spcPct val="90000"/>
              </a:lnSpc>
              <a:spcAft>
                <a:spcPts val="600"/>
              </a:spcAft>
              <a:buClrTx/>
              <a:buSzTx/>
              <a:buFont typeface="Arial" panose="020B0604020202020204" pitchFamily="34" charset="0"/>
              <a:buChar char="•"/>
            </a:pPr>
            <a:endParaRPr lang="en-US" altLang="en-US" sz="2100">
              <a:solidFill>
                <a:srgbClr val="000000"/>
              </a:solidFill>
              <a:latin typeface="+mn-l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F0D0A6DC-0151-47CD-8529-D856462ABC33}"/>
              </a:ext>
            </a:extLst>
          </p:cNvPr>
          <p:cNvSpPr>
            <a:spLocks noGrp="1" noChangeArrowheads="1"/>
          </p:cNvSpPr>
          <p:nvPr>
            <p:ph type="title"/>
          </p:nvPr>
        </p:nvSpPr>
        <p:spPr>
          <a:xfrm>
            <a:off x="381000" y="609600"/>
            <a:ext cx="8229600" cy="838200"/>
          </a:xfrm>
        </p:spPr>
        <p:txBody>
          <a:bodyPr/>
          <a:lstStyle/>
          <a:p>
            <a:pPr eaLnBrk="1" fontAlgn="auto" hangingPunct="1">
              <a:spcAft>
                <a:spcPts val="0"/>
              </a:spcAft>
              <a:defRPr/>
            </a:pPr>
            <a:r>
              <a:rPr lang="en-US">
                <a:solidFill>
                  <a:schemeClr val="accent1">
                    <a:satMod val="150000"/>
                  </a:schemeClr>
                </a:solidFill>
              </a:rPr>
              <a:t> Spectral  Display</a:t>
            </a:r>
          </a:p>
        </p:txBody>
      </p:sp>
      <p:sp>
        <p:nvSpPr>
          <p:cNvPr id="52227" name="Line 3">
            <a:extLst>
              <a:ext uri="{FF2B5EF4-FFF2-40B4-BE49-F238E27FC236}">
                <a16:creationId xmlns:a16="http://schemas.microsoft.com/office/drawing/2014/main" id="{F9E62848-FA5A-4807-8122-CF6BEE156E5C}"/>
              </a:ext>
            </a:extLst>
          </p:cNvPr>
          <p:cNvSpPr>
            <a:spLocks noChangeShapeType="1"/>
          </p:cNvSpPr>
          <p:nvPr/>
        </p:nvSpPr>
        <p:spPr bwMode="ltGray">
          <a:xfrm>
            <a:off x="2743200" y="1905000"/>
            <a:ext cx="0" cy="365760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52228" name="Line 4">
            <a:extLst>
              <a:ext uri="{FF2B5EF4-FFF2-40B4-BE49-F238E27FC236}">
                <a16:creationId xmlns:a16="http://schemas.microsoft.com/office/drawing/2014/main" id="{E07D39AC-0BF0-49A9-9EE0-1D51FA834122}"/>
              </a:ext>
            </a:extLst>
          </p:cNvPr>
          <p:cNvSpPr>
            <a:spLocks noChangeShapeType="1"/>
          </p:cNvSpPr>
          <p:nvPr/>
        </p:nvSpPr>
        <p:spPr bwMode="ltGray">
          <a:xfrm>
            <a:off x="2743200" y="5562600"/>
            <a:ext cx="5486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2229" name="Line 5">
            <a:extLst>
              <a:ext uri="{FF2B5EF4-FFF2-40B4-BE49-F238E27FC236}">
                <a16:creationId xmlns:a16="http://schemas.microsoft.com/office/drawing/2014/main" id="{6669B67C-937C-49DB-8123-013DF5E1283C}"/>
              </a:ext>
            </a:extLst>
          </p:cNvPr>
          <p:cNvSpPr>
            <a:spLocks noChangeShapeType="1"/>
          </p:cNvSpPr>
          <p:nvPr/>
        </p:nvSpPr>
        <p:spPr bwMode="ltGray">
          <a:xfrm>
            <a:off x="2819400" y="5105400"/>
            <a:ext cx="838200" cy="0"/>
          </a:xfrm>
          <a:prstGeom prst="line">
            <a:avLst/>
          </a:prstGeom>
          <a:noFill/>
          <a:ln w="63500">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2230" name="Line 6">
            <a:extLst>
              <a:ext uri="{FF2B5EF4-FFF2-40B4-BE49-F238E27FC236}">
                <a16:creationId xmlns:a16="http://schemas.microsoft.com/office/drawing/2014/main" id="{1797D6FD-2BD9-4C75-8522-08E85C273DC3}"/>
              </a:ext>
            </a:extLst>
          </p:cNvPr>
          <p:cNvSpPr>
            <a:spLocks noChangeShapeType="1"/>
          </p:cNvSpPr>
          <p:nvPr/>
        </p:nvSpPr>
        <p:spPr bwMode="ltGray">
          <a:xfrm flipV="1">
            <a:off x="3657600" y="2819400"/>
            <a:ext cx="457200" cy="2286000"/>
          </a:xfrm>
          <a:prstGeom prst="line">
            <a:avLst/>
          </a:prstGeom>
          <a:noFill/>
          <a:ln w="63500">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2231" name="Line 7">
            <a:extLst>
              <a:ext uri="{FF2B5EF4-FFF2-40B4-BE49-F238E27FC236}">
                <a16:creationId xmlns:a16="http://schemas.microsoft.com/office/drawing/2014/main" id="{AF194494-7485-4509-A98E-57110C4D4D41}"/>
              </a:ext>
            </a:extLst>
          </p:cNvPr>
          <p:cNvSpPr>
            <a:spLocks noChangeShapeType="1"/>
          </p:cNvSpPr>
          <p:nvPr/>
        </p:nvSpPr>
        <p:spPr bwMode="ltGray">
          <a:xfrm>
            <a:off x="4114800" y="2819400"/>
            <a:ext cx="457200" cy="1524000"/>
          </a:xfrm>
          <a:prstGeom prst="line">
            <a:avLst/>
          </a:prstGeom>
          <a:noFill/>
          <a:ln w="63500">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2232" name="Line 8">
            <a:extLst>
              <a:ext uri="{FF2B5EF4-FFF2-40B4-BE49-F238E27FC236}">
                <a16:creationId xmlns:a16="http://schemas.microsoft.com/office/drawing/2014/main" id="{3F7CC6FE-A7F2-45E9-8982-4D3D1C0BFAE4}"/>
              </a:ext>
            </a:extLst>
          </p:cNvPr>
          <p:cNvSpPr>
            <a:spLocks noChangeShapeType="1"/>
          </p:cNvSpPr>
          <p:nvPr/>
        </p:nvSpPr>
        <p:spPr bwMode="ltGray">
          <a:xfrm>
            <a:off x="4572000" y="4343400"/>
            <a:ext cx="2667000" cy="762000"/>
          </a:xfrm>
          <a:prstGeom prst="line">
            <a:avLst/>
          </a:prstGeom>
          <a:noFill/>
          <a:ln w="63500">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2233" name="Line 9">
            <a:extLst>
              <a:ext uri="{FF2B5EF4-FFF2-40B4-BE49-F238E27FC236}">
                <a16:creationId xmlns:a16="http://schemas.microsoft.com/office/drawing/2014/main" id="{7487520A-0603-46DB-A0CB-AE368513BCDE}"/>
              </a:ext>
            </a:extLst>
          </p:cNvPr>
          <p:cNvSpPr>
            <a:spLocks noChangeShapeType="1"/>
          </p:cNvSpPr>
          <p:nvPr/>
        </p:nvSpPr>
        <p:spPr bwMode="ltGray">
          <a:xfrm>
            <a:off x="7239000" y="5105400"/>
            <a:ext cx="762000" cy="0"/>
          </a:xfrm>
          <a:prstGeom prst="line">
            <a:avLst/>
          </a:prstGeom>
          <a:noFill/>
          <a:ln w="63500">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2234" name="Text Box 10">
            <a:extLst>
              <a:ext uri="{FF2B5EF4-FFF2-40B4-BE49-F238E27FC236}">
                <a16:creationId xmlns:a16="http://schemas.microsoft.com/office/drawing/2014/main" id="{28EF6F44-9E0D-469E-BCFF-CD0CD45F34A4}"/>
              </a:ext>
            </a:extLst>
          </p:cNvPr>
          <p:cNvSpPr txBox="1">
            <a:spLocks noChangeArrowheads="1"/>
          </p:cNvSpPr>
          <p:nvPr/>
        </p:nvSpPr>
        <p:spPr bwMode="ltGray">
          <a:xfrm>
            <a:off x="5257800" y="3429000"/>
            <a:ext cx="1111250" cy="581025"/>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lgn="ctr" eaLnBrk="1" hangingPunct="1">
              <a:buClrTx/>
              <a:buSzTx/>
              <a:buFontTx/>
              <a:buNone/>
            </a:pPr>
            <a:r>
              <a:rPr lang="en-US" altLang="en-US" sz="1600" b="1">
                <a:latin typeface="Times New Roman" panose="02020603050405020304" pitchFamily="18" charset="0"/>
              </a:rPr>
              <a:t>Amplitude</a:t>
            </a:r>
          </a:p>
          <a:p>
            <a:pPr algn="ctr" eaLnBrk="1" hangingPunct="1">
              <a:buClrTx/>
              <a:buSzTx/>
              <a:buFontTx/>
              <a:buNone/>
            </a:pPr>
            <a:r>
              <a:rPr lang="en-US" altLang="en-US" sz="1600" b="1">
                <a:latin typeface="Times New Roman" panose="02020603050405020304" pitchFamily="18" charset="0"/>
              </a:rPr>
              <a:t>Z- axis</a:t>
            </a:r>
          </a:p>
        </p:txBody>
      </p:sp>
      <p:sp>
        <p:nvSpPr>
          <p:cNvPr id="52235" name="Text Box 11">
            <a:extLst>
              <a:ext uri="{FF2B5EF4-FFF2-40B4-BE49-F238E27FC236}">
                <a16:creationId xmlns:a16="http://schemas.microsoft.com/office/drawing/2014/main" id="{D2091B90-853B-4A04-BBC1-A450AC8AE174}"/>
              </a:ext>
            </a:extLst>
          </p:cNvPr>
          <p:cNvSpPr txBox="1">
            <a:spLocks noChangeArrowheads="1"/>
          </p:cNvSpPr>
          <p:nvPr/>
        </p:nvSpPr>
        <p:spPr bwMode="ltGray">
          <a:xfrm>
            <a:off x="1270000" y="2590800"/>
            <a:ext cx="1160463" cy="581025"/>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lgn="ctr" eaLnBrk="1" hangingPunct="1">
              <a:buClrTx/>
              <a:buSzTx/>
              <a:buFontTx/>
              <a:buNone/>
            </a:pPr>
            <a:r>
              <a:rPr lang="en-US" altLang="en-US" sz="1600" b="1">
                <a:latin typeface="Times New Roman" panose="02020603050405020304" pitchFamily="18" charset="0"/>
              </a:rPr>
              <a:t>Frequency,</a:t>
            </a:r>
          </a:p>
          <a:p>
            <a:pPr algn="ctr" eaLnBrk="1" hangingPunct="1">
              <a:buClrTx/>
              <a:buSzTx/>
              <a:buFontTx/>
              <a:buNone/>
            </a:pPr>
            <a:r>
              <a:rPr lang="en-US" altLang="en-US" sz="1600" b="1">
                <a:latin typeface="Times New Roman" panose="02020603050405020304" pitchFamily="18" charset="0"/>
              </a:rPr>
              <a:t>y-axis</a:t>
            </a:r>
          </a:p>
        </p:txBody>
      </p:sp>
      <p:sp>
        <p:nvSpPr>
          <p:cNvPr id="52236" name="Text Box 12">
            <a:extLst>
              <a:ext uri="{FF2B5EF4-FFF2-40B4-BE49-F238E27FC236}">
                <a16:creationId xmlns:a16="http://schemas.microsoft.com/office/drawing/2014/main" id="{EEA0C6C4-2309-46D9-853C-F581CED4C346}"/>
              </a:ext>
            </a:extLst>
          </p:cNvPr>
          <p:cNvSpPr txBox="1">
            <a:spLocks noChangeArrowheads="1"/>
          </p:cNvSpPr>
          <p:nvPr/>
        </p:nvSpPr>
        <p:spPr bwMode="ltGray">
          <a:xfrm>
            <a:off x="4872318" y="5791200"/>
            <a:ext cx="1230313" cy="33655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r>
              <a:rPr lang="en-US" altLang="en-US" sz="1600" b="1">
                <a:latin typeface="Times New Roman" panose="02020603050405020304" pitchFamily="18" charset="0"/>
              </a:rPr>
              <a:t>Time, x axis</a:t>
            </a:r>
          </a:p>
        </p:txBody>
      </p:sp>
      <p:sp>
        <p:nvSpPr>
          <p:cNvPr id="52237" name="Line 13">
            <a:extLst>
              <a:ext uri="{FF2B5EF4-FFF2-40B4-BE49-F238E27FC236}">
                <a16:creationId xmlns:a16="http://schemas.microsoft.com/office/drawing/2014/main" id="{B729171B-F5B9-4A68-B449-0306CA4C4369}"/>
              </a:ext>
            </a:extLst>
          </p:cNvPr>
          <p:cNvSpPr>
            <a:spLocks noChangeShapeType="1"/>
          </p:cNvSpPr>
          <p:nvPr/>
        </p:nvSpPr>
        <p:spPr bwMode="ltGray">
          <a:xfrm flipH="1">
            <a:off x="5638800" y="4038600"/>
            <a:ext cx="22860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2238" name="Text Box 14">
            <a:extLst>
              <a:ext uri="{FF2B5EF4-FFF2-40B4-BE49-F238E27FC236}">
                <a16:creationId xmlns:a16="http://schemas.microsoft.com/office/drawing/2014/main" id="{D40353F7-ECDF-4D21-AE79-B9E08BDCEBD4}"/>
              </a:ext>
            </a:extLst>
          </p:cNvPr>
          <p:cNvSpPr txBox="1">
            <a:spLocks noChangeArrowheads="1"/>
          </p:cNvSpPr>
          <p:nvPr/>
        </p:nvSpPr>
        <p:spPr bwMode="ltGray">
          <a:xfrm>
            <a:off x="4191000" y="4876800"/>
            <a:ext cx="1443038" cy="33655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r>
              <a:rPr lang="en-US" altLang="en-US" sz="1600" b="1">
                <a:latin typeface="Times New Roman" panose="02020603050405020304" pitchFamily="18" charset="0"/>
              </a:rPr>
              <a:t>Sonic Window</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158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Picture 76">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0962" name="Rectangle 2">
            <a:extLst>
              <a:ext uri="{FF2B5EF4-FFF2-40B4-BE49-F238E27FC236}">
                <a16:creationId xmlns:a16="http://schemas.microsoft.com/office/drawing/2014/main" id="{4449FAF1-22BB-437E-A1AF-30EA2935F9FE}"/>
              </a:ext>
            </a:extLst>
          </p:cNvPr>
          <p:cNvSpPr>
            <a:spLocks noGrp="1" noChangeArrowheads="1"/>
          </p:cNvSpPr>
          <p:nvPr>
            <p:ph type="title"/>
          </p:nvPr>
        </p:nvSpPr>
        <p:spPr>
          <a:xfrm>
            <a:off x="480059" y="2053641"/>
            <a:ext cx="2751871" cy="2760098"/>
          </a:xfrm>
        </p:spPr>
        <p:txBody>
          <a:bodyPr vert="horz" lIns="91440" tIns="45720" rIns="91440" bIns="45720" rtlCol="0" anchor="ctr">
            <a:normAutofit/>
          </a:bodyPr>
          <a:lstStyle/>
          <a:p>
            <a:pPr>
              <a:defRPr/>
            </a:pPr>
            <a:r>
              <a:rPr lang="en-US" kern="1200">
                <a:solidFill>
                  <a:srgbClr val="FFFFFF"/>
                </a:solidFill>
                <a:latin typeface="+mj-lt"/>
                <a:ea typeface="+mj-ea"/>
                <a:cs typeface="+mj-cs"/>
              </a:rPr>
              <a:t>Spectral</a:t>
            </a:r>
            <a:br>
              <a:rPr lang="en-US" dirty="0">
                <a:solidFill>
                  <a:srgbClr val="FFFFFF"/>
                </a:solidFill>
                <a:cs typeface="Calibri Light"/>
              </a:rPr>
            </a:br>
            <a:r>
              <a:rPr lang="en-US" kern="1200">
                <a:solidFill>
                  <a:srgbClr val="FFFFFF"/>
                </a:solidFill>
                <a:latin typeface="+mj-lt"/>
                <a:ea typeface="+mj-ea"/>
                <a:cs typeface="+mj-cs"/>
              </a:rPr>
              <a:t>Display</a:t>
            </a:r>
          </a:p>
        </p:txBody>
      </p:sp>
      <p:sp>
        <p:nvSpPr>
          <p:cNvPr id="54275" name="Text Box 3">
            <a:extLst>
              <a:ext uri="{FF2B5EF4-FFF2-40B4-BE49-F238E27FC236}">
                <a16:creationId xmlns:a16="http://schemas.microsoft.com/office/drawing/2014/main" id="{78D2C79C-DDC0-4D45-AC1A-9EFF05775414}"/>
              </a:ext>
            </a:extLst>
          </p:cNvPr>
          <p:cNvSpPr txBox="1">
            <a:spLocks noChangeArrowheads="1"/>
          </p:cNvSpPr>
          <p:nvPr/>
        </p:nvSpPr>
        <p:spPr bwMode="ltGray">
          <a:xfrm>
            <a:off x="4567930" y="801866"/>
            <a:ext cx="3979563" cy="523063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marL="342900" indent="-342900">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indent="-228600" eaLnBrk="1" hangingPunct="1">
              <a:lnSpc>
                <a:spcPct val="90000"/>
              </a:lnSpc>
              <a:spcAft>
                <a:spcPts val="600"/>
              </a:spcAft>
              <a:buClrTx/>
              <a:buSzTx/>
              <a:buFont typeface="Arial" panose="020B0604020202020204" pitchFamily="34" charset="0"/>
              <a:buChar char="•"/>
            </a:pPr>
            <a:r>
              <a:rPr lang="en-US" altLang="en-US" sz="2100" b="1" dirty="0">
                <a:solidFill>
                  <a:srgbClr val="000000"/>
                </a:solidFill>
                <a:latin typeface="+mn-lt"/>
              </a:rPr>
              <a:t>Velocity Measurements</a:t>
            </a:r>
          </a:p>
          <a:p>
            <a:pPr indent="-228600" eaLnBrk="1" hangingPunct="1">
              <a:lnSpc>
                <a:spcPct val="90000"/>
              </a:lnSpc>
              <a:spcAft>
                <a:spcPts val="600"/>
              </a:spcAft>
              <a:buClrTx/>
              <a:buSzTx/>
              <a:buFont typeface="Arial" panose="020B0604020202020204" pitchFamily="34" charset="0"/>
              <a:buChar char="•"/>
            </a:pPr>
            <a:endParaRPr lang="en-US" altLang="en-US" sz="2100" b="1">
              <a:solidFill>
                <a:srgbClr val="000000"/>
              </a:solidFill>
              <a:latin typeface="+mn-lt"/>
            </a:endParaRPr>
          </a:p>
          <a:p>
            <a:pPr indent="-228600" eaLnBrk="1" hangingPunct="1">
              <a:lnSpc>
                <a:spcPct val="90000"/>
              </a:lnSpc>
              <a:spcAft>
                <a:spcPts val="600"/>
              </a:spcAft>
              <a:buClrTx/>
              <a:buSzTx/>
              <a:buFont typeface="Arial" panose="020B0604020202020204" pitchFamily="34" charset="0"/>
              <a:buChar char="•"/>
            </a:pPr>
            <a:r>
              <a:rPr lang="en-US" altLang="en-US" sz="2100" b="1" dirty="0">
                <a:solidFill>
                  <a:srgbClr val="000000"/>
                </a:solidFill>
                <a:latin typeface="+mn-lt"/>
              </a:rPr>
              <a:t>Peak systolic velocity</a:t>
            </a:r>
            <a:endParaRPr lang="en-US" altLang="en-US" sz="2100" b="1" dirty="0">
              <a:solidFill>
                <a:srgbClr val="000000"/>
              </a:solidFill>
              <a:latin typeface="+mn-lt"/>
              <a:cs typeface="Calibri"/>
            </a:endParaRPr>
          </a:p>
          <a:p>
            <a:pPr indent="-228600" eaLnBrk="1" hangingPunct="1">
              <a:lnSpc>
                <a:spcPct val="90000"/>
              </a:lnSpc>
              <a:spcAft>
                <a:spcPts val="600"/>
              </a:spcAft>
              <a:buClrTx/>
              <a:buSzTx/>
              <a:buFont typeface="Arial" panose="020B0604020202020204" pitchFamily="34" charset="0"/>
              <a:buChar char="•"/>
            </a:pPr>
            <a:endParaRPr lang="en-US" altLang="en-US" sz="2100" b="1">
              <a:solidFill>
                <a:srgbClr val="000000"/>
              </a:solidFill>
              <a:latin typeface="+mn-lt"/>
            </a:endParaRPr>
          </a:p>
          <a:p>
            <a:pPr indent="-228600" eaLnBrk="1" hangingPunct="1">
              <a:lnSpc>
                <a:spcPct val="90000"/>
              </a:lnSpc>
              <a:spcAft>
                <a:spcPts val="600"/>
              </a:spcAft>
              <a:buClrTx/>
              <a:buSzTx/>
              <a:buFont typeface="Arial" panose="020B0604020202020204" pitchFamily="34" charset="0"/>
              <a:buChar char="•"/>
            </a:pPr>
            <a:r>
              <a:rPr lang="en-US" altLang="en-US" sz="2100" b="1" dirty="0">
                <a:solidFill>
                  <a:srgbClr val="000000"/>
                </a:solidFill>
                <a:latin typeface="+mn-lt"/>
              </a:rPr>
              <a:t>End-diastolic velocity</a:t>
            </a:r>
            <a:endParaRPr lang="en-US" altLang="en-US" sz="2100" b="1" dirty="0">
              <a:solidFill>
                <a:srgbClr val="000000"/>
              </a:solidFill>
              <a:latin typeface="+mn-lt"/>
              <a:cs typeface="Calibri"/>
            </a:endParaRPr>
          </a:p>
          <a:p>
            <a:pPr indent="-228600" eaLnBrk="1" hangingPunct="1">
              <a:lnSpc>
                <a:spcPct val="90000"/>
              </a:lnSpc>
              <a:spcAft>
                <a:spcPts val="600"/>
              </a:spcAft>
              <a:buClrTx/>
              <a:buSzTx/>
              <a:buFont typeface="Arial" panose="020B0604020202020204" pitchFamily="34" charset="0"/>
              <a:buChar char="•"/>
            </a:pPr>
            <a:endParaRPr lang="en-US" altLang="en-US" sz="2100" b="1">
              <a:solidFill>
                <a:srgbClr val="000000"/>
              </a:solidFill>
              <a:latin typeface="+mn-lt"/>
            </a:endParaRPr>
          </a:p>
          <a:p>
            <a:pPr indent="-228600" eaLnBrk="1" hangingPunct="1">
              <a:lnSpc>
                <a:spcPct val="90000"/>
              </a:lnSpc>
              <a:spcAft>
                <a:spcPts val="600"/>
              </a:spcAft>
              <a:buClrTx/>
              <a:buSzTx/>
              <a:buFont typeface="Arial" panose="020B0604020202020204" pitchFamily="34" charset="0"/>
              <a:buChar char="•"/>
            </a:pPr>
            <a:r>
              <a:rPr lang="en-US" altLang="en-US" sz="2100" b="1" dirty="0">
                <a:solidFill>
                  <a:srgbClr val="000000"/>
                </a:solidFill>
                <a:latin typeface="+mn-lt"/>
              </a:rPr>
              <a:t>Mean velocity – calculated by taken the area under the curve.</a:t>
            </a:r>
            <a:endParaRPr lang="en-US" altLang="en-US" sz="2100" b="1">
              <a:solidFill>
                <a:srgbClr val="000000"/>
              </a:solidFill>
              <a:latin typeface="+mn-lt"/>
              <a:cs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1C919997-EE14-46D7-AB24-669F211C25BF}"/>
              </a:ext>
            </a:extLst>
          </p:cNvPr>
          <p:cNvSpPr>
            <a:spLocks noGrp="1" noChangeArrowheads="1"/>
          </p:cNvSpPr>
          <p:nvPr>
            <p:ph type="title"/>
          </p:nvPr>
        </p:nvSpPr>
        <p:spPr>
          <a:xfrm>
            <a:off x="381000" y="609600"/>
            <a:ext cx="8229600" cy="838200"/>
          </a:xfrm>
        </p:spPr>
        <p:txBody>
          <a:bodyPr/>
          <a:lstStyle/>
          <a:p>
            <a:pPr eaLnBrk="1" fontAlgn="auto" hangingPunct="1">
              <a:spcAft>
                <a:spcPts val="0"/>
              </a:spcAft>
              <a:defRPr/>
            </a:pPr>
            <a:r>
              <a:rPr lang="en-US">
                <a:solidFill>
                  <a:schemeClr val="accent1">
                    <a:satMod val="150000"/>
                  </a:schemeClr>
                </a:solidFill>
              </a:rPr>
              <a:t> Spectral  Display</a:t>
            </a:r>
          </a:p>
        </p:txBody>
      </p:sp>
      <p:sp>
        <p:nvSpPr>
          <p:cNvPr id="56323" name="Line 3">
            <a:extLst>
              <a:ext uri="{FF2B5EF4-FFF2-40B4-BE49-F238E27FC236}">
                <a16:creationId xmlns:a16="http://schemas.microsoft.com/office/drawing/2014/main" id="{ECDB7D1D-C947-4499-97F4-3EF944EEB9FF}"/>
              </a:ext>
            </a:extLst>
          </p:cNvPr>
          <p:cNvSpPr>
            <a:spLocks noChangeShapeType="1"/>
          </p:cNvSpPr>
          <p:nvPr/>
        </p:nvSpPr>
        <p:spPr bwMode="ltGray">
          <a:xfrm>
            <a:off x="2743200" y="1905000"/>
            <a:ext cx="0" cy="3657600"/>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56324" name="Line 4">
            <a:extLst>
              <a:ext uri="{FF2B5EF4-FFF2-40B4-BE49-F238E27FC236}">
                <a16:creationId xmlns:a16="http://schemas.microsoft.com/office/drawing/2014/main" id="{D4D52768-F525-43BC-8C13-B9CD690BD8EB}"/>
              </a:ext>
            </a:extLst>
          </p:cNvPr>
          <p:cNvSpPr>
            <a:spLocks noChangeShapeType="1"/>
          </p:cNvSpPr>
          <p:nvPr/>
        </p:nvSpPr>
        <p:spPr bwMode="ltGray">
          <a:xfrm>
            <a:off x="2743200" y="5562600"/>
            <a:ext cx="56388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6325" name="Line 5">
            <a:extLst>
              <a:ext uri="{FF2B5EF4-FFF2-40B4-BE49-F238E27FC236}">
                <a16:creationId xmlns:a16="http://schemas.microsoft.com/office/drawing/2014/main" id="{CB2178E3-C726-4637-9320-80B11CE9F7A4}"/>
              </a:ext>
            </a:extLst>
          </p:cNvPr>
          <p:cNvSpPr>
            <a:spLocks noChangeShapeType="1"/>
          </p:cNvSpPr>
          <p:nvPr/>
        </p:nvSpPr>
        <p:spPr bwMode="ltGray">
          <a:xfrm>
            <a:off x="2819400" y="5105400"/>
            <a:ext cx="838200" cy="0"/>
          </a:xfrm>
          <a:prstGeom prst="line">
            <a:avLst/>
          </a:prstGeom>
          <a:noFill/>
          <a:ln w="63500">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6326" name="Line 6">
            <a:extLst>
              <a:ext uri="{FF2B5EF4-FFF2-40B4-BE49-F238E27FC236}">
                <a16:creationId xmlns:a16="http://schemas.microsoft.com/office/drawing/2014/main" id="{8E0182E5-5F83-4439-8916-9688065D2D2B}"/>
              </a:ext>
            </a:extLst>
          </p:cNvPr>
          <p:cNvSpPr>
            <a:spLocks noChangeShapeType="1"/>
          </p:cNvSpPr>
          <p:nvPr/>
        </p:nvSpPr>
        <p:spPr bwMode="ltGray">
          <a:xfrm flipV="1">
            <a:off x="3657600" y="2819400"/>
            <a:ext cx="457200" cy="2286000"/>
          </a:xfrm>
          <a:prstGeom prst="line">
            <a:avLst/>
          </a:prstGeom>
          <a:noFill/>
          <a:ln w="63500">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6327" name="Line 7">
            <a:extLst>
              <a:ext uri="{FF2B5EF4-FFF2-40B4-BE49-F238E27FC236}">
                <a16:creationId xmlns:a16="http://schemas.microsoft.com/office/drawing/2014/main" id="{8E7996FA-2145-4FA7-B97D-83A1168D4265}"/>
              </a:ext>
            </a:extLst>
          </p:cNvPr>
          <p:cNvSpPr>
            <a:spLocks noChangeShapeType="1"/>
          </p:cNvSpPr>
          <p:nvPr/>
        </p:nvSpPr>
        <p:spPr bwMode="ltGray">
          <a:xfrm>
            <a:off x="4114800" y="2819400"/>
            <a:ext cx="457200" cy="1524000"/>
          </a:xfrm>
          <a:prstGeom prst="line">
            <a:avLst/>
          </a:prstGeom>
          <a:noFill/>
          <a:ln w="63500">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6328" name="Line 8">
            <a:extLst>
              <a:ext uri="{FF2B5EF4-FFF2-40B4-BE49-F238E27FC236}">
                <a16:creationId xmlns:a16="http://schemas.microsoft.com/office/drawing/2014/main" id="{F19B83F8-4850-445A-9708-86A4E602A6B9}"/>
              </a:ext>
            </a:extLst>
          </p:cNvPr>
          <p:cNvSpPr>
            <a:spLocks noChangeShapeType="1"/>
          </p:cNvSpPr>
          <p:nvPr/>
        </p:nvSpPr>
        <p:spPr bwMode="ltGray">
          <a:xfrm>
            <a:off x="4572000" y="4343400"/>
            <a:ext cx="2667000" cy="762000"/>
          </a:xfrm>
          <a:prstGeom prst="line">
            <a:avLst/>
          </a:prstGeom>
          <a:noFill/>
          <a:ln w="63500">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6329" name="Line 9">
            <a:extLst>
              <a:ext uri="{FF2B5EF4-FFF2-40B4-BE49-F238E27FC236}">
                <a16:creationId xmlns:a16="http://schemas.microsoft.com/office/drawing/2014/main" id="{F7FC1589-22AD-4B1E-BC5B-79A3039896B2}"/>
              </a:ext>
            </a:extLst>
          </p:cNvPr>
          <p:cNvSpPr>
            <a:spLocks noChangeShapeType="1"/>
          </p:cNvSpPr>
          <p:nvPr/>
        </p:nvSpPr>
        <p:spPr bwMode="ltGray">
          <a:xfrm>
            <a:off x="7239000" y="5105400"/>
            <a:ext cx="990600" cy="0"/>
          </a:xfrm>
          <a:prstGeom prst="line">
            <a:avLst/>
          </a:prstGeom>
          <a:noFill/>
          <a:ln w="63500">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6330" name="Text Box 10">
            <a:extLst>
              <a:ext uri="{FF2B5EF4-FFF2-40B4-BE49-F238E27FC236}">
                <a16:creationId xmlns:a16="http://schemas.microsoft.com/office/drawing/2014/main" id="{7427A4C6-8DB3-4C4D-8DF6-88CBD79D3425}"/>
              </a:ext>
            </a:extLst>
          </p:cNvPr>
          <p:cNvSpPr txBox="1">
            <a:spLocks noChangeArrowheads="1"/>
          </p:cNvSpPr>
          <p:nvPr/>
        </p:nvSpPr>
        <p:spPr bwMode="ltGray">
          <a:xfrm>
            <a:off x="3429000" y="1828800"/>
            <a:ext cx="1331913" cy="581025"/>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lgn="ctr" eaLnBrk="1" hangingPunct="1">
              <a:buClrTx/>
              <a:buSzTx/>
              <a:buFontTx/>
              <a:buNone/>
            </a:pPr>
            <a:r>
              <a:rPr lang="en-US" altLang="en-US" sz="1600" b="1">
                <a:latin typeface="Times New Roman" panose="02020603050405020304" pitchFamily="18" charset="0"/>
              </a:rPr>
              <a:t>Systolic Peak</a:t>
            </a:r>
          </a:p>
          <a:p>
            <a:pPr algn="ctr" eaLnBrk="1" hangingPunct="1">
              <a:buClrTx/>
              <a:buSzTx/>
              <a:buFontTx/>
              <a:buNone/>
            </a:pPr>
            <a:r>
              <a:rPr lang="en-US" altLang="en-US" sz="1600" b="1">
                <a:latin typeface="Times New Roman" panose="02020603050405020304" pitchFamily="18" charset="0"/>
              </a:rPr>
              <a:t>Velocity</a:t>
            </a:r>
          </a:p>
        </p:txBody>
      </p:sp>
      <p:sp>
        <p:nvSpPr>
          <p:cNvPr id="56331" name="Text Box 12">
            <a:extLst>
              <a:ext uri="{FF2B5EF4-FFF2-40B4-BE49-F238E27FC236}">
                <a16:creationId xmlns:a16="http://schemas.microsoft.com/office/drawing/2014/main" id="{55F62375-9C92-4324-A727-FDA16AF68966}"/>
              </a:ext>
            </a:extLst>
          </p:cNvPr>
          <p:cNvSpPr txBox="1">
            <a:spLocks noChangeArrowheads="1"/>
          </p:cNvSpPr>
          <p:nvPr/>
        </p:nvSpPr>
        <p:spPr bwMode="ltGray">
          <a:xfrm>
            <a:off x="7239000" y="4191000"/>
            <a:ext cx="1404938" cy="581025"/>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lgn="ctr" eaLnBrk="1" hangingPunct="1">
              <a:buClrTx/>
              <a:buSzTx/>
              <a:buFontTx/>
              <a:buNone/>
            </a:pPr>
            <a:r>
              <a:rPr lang="en-US" altLang="en-US" sz="1600" b="1">
                <a:latin typeface="Times New Roman" panose="02020603050405020304" pitchFamily="18" charset="0"/>
              </a:rPr>
              <a:t>End Diastolic </a:t>
            </a:r>
            <a:br>
              <a:rPr lang="en-US" altLang="en-US" sz="1600" b="1">
                <a:latin typeface="Times New Roman" panose="02020603050405020304" pitchFamily="18" charset="0"/>
              </a:rPr>
            </a:br>
            <a:r>
              <a:rPr lang="en-US" altLang="en-US" sz="1600" b="1">
                <a:latin typeface="Times New Roman" panose="02020603050405020304" pitchFamily="18" charset="0"/>
              </a:rPr>
              <a:t>Velocity</a:t>
            </a:r>
          </a:p>
        </p:txBody>
      </p:sp>
      <p:sp>
        <p:nvSpPr>
          <p:cNvPr id="56332" name="Line 14">
            <a:extLst>
              <a:ext uri="{FF2B5EF4-FFF2-40B4-BE49-F238E27FC236}">
                <a16:creationId xmlns:a16="http://schemas.microsoft.com/office/drawing/2014/main" id="{CA7D20E9-5953-473A-8D5B-019CBCEE659F}"/>
              </a:ext>
            </a:extLst>
          </p:cNvPr>
          <p:cNvSpPr>
            <a:spLocks noChangeShapeType="1"/>
          </p:cNvSpPr>
          <p:nvPr/>
        </p:nvSpPr>
        <p:spPr bwMode="ltGray">
          <a:xfrm>
            <a:off x="7924800" y="4800600"/>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6333" name="Line 15">
            <a:extLst>
              <a:ext uri="{FF2B5EF4-FFF2-40B4-BE49-F238E27FC236}">
                <a16:creationId xmlns:a16="http://schemas.microsoft.com/office/drawing/2014/main" id="{87D4FD51-4C4E-44EA-A162-F5B039856341}"/>
              </a:ext>
            </a:extLst>
          </p:cNvPr>
          <p:cNvSpPr>
            <a:spLocks noChangeShapeType="1"/>
          </p:cNvSpPr>
          <p:nvPr/>
        </p:nvSpPr>
        <p:spPr bwMode="ltGray">
          <a:xfrm>
            <a:off x="4114800" y="2514600"/>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6334" name="Text Box 16">
            <a:extLst>
              <a:ext uri="{FF2B5EF4-FFF2-40B4-BE49-F238E27FC236}">
                <a16:creationId xmlns:a16="http://schemas.microsoft.com/office/drawing/2014/main" id="{87F80B79-A811-409B-9AC7-0A1BDAB54A30}"/>
              </a:ext>
            </a:extLst>
          </p:cNvPr>
          <p:cNvSpPr txBox="1">
            <a:spLocks noChangeArrowheads="1"/>
          </p:cNvSpPr>
          <p:nvPr/>
        </p:nvSpPr>
        <p:spPr bwMode="ltGray">
          <a:xfrm>
            <a:off x="1295400" y="2590800"/>
            <a:ext cx="896938" cy="33655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r>
              <a:rPr lang="en-US" altLang="en-US" sz="1600" b="1">
                <a:latin typeface="Times New Roman" panose="02020603050405020304" pitchFamily="18" charset="0"/>
              </a:rPr>
              <a:t>Velocity</a:t>
            </a:r>
          </a:p>
        </p:txBody>
      </p:sp>
      <p:sp>
        <p:nvSpPr>
          <p:cNvPr id="56335" name="Text Box 17">
            <a:extLst>
              <a:ext uri="{FF2B5EF4-FFF2-40B4-BE49-F238E27FC236}">
                <a16:creationId xmlns:a16="http://schemas.microsoft.com/office/drawing/2014/main" id="{33EB40DF-FA8A-4F84-BDC5-578857F4D630}"/>
              </a:ext>
            </a:extLst>
          </p:cNvPr>
          <p:cNvSpPr txBox="1">
            <a:spLocks noChangeArrowheads="1"/>
          </p:cNvSpPr>
          <p:nvPr/>
        </p:nvSpPr>
        <p:spPr bwMode="ltGray">
          <a:xfrm>
            <a:off x="4495800" y="5638800"/>
            <a:ext cx="636588" cy="33655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r>
              <a:rPr lang="en-US" altLang="en-US" sz="1600" b="1">
                <a:latin typeface="Times New Roman" panose="02020603050405020304" pitchFamily="18" charset="0"/>
              </a:rPr>
              <a:t>Time</a:t>
            </a:r>
          </a:p>
        </p:txBody>
      </p:sp>
      <p:sp>
        <p:nvSpPr>
          <p:cNvPr id="56336" name="Line 18">
            <a:extLst>
              <a:ext uri="{FF2B5EF4-FFF2-40B4-BE49-F238E27FC236}">
                <a16:creationId xmlns:a16="http://schemas.microsoft.com/office/drawing/2014/main" id="{C8CC80A0-1726-424F-8F26-F6E312537B92}"/>
              </a:ext>
            </a:extLst>
          </p:cNvPr>
          <p:cNvSpPr>
            <a:spLocks noChangeShapeType="1"/>
          </p:cNvSpPr>
          <p:nvPr/>
        </p:nvSpPr>
        <p:spPr bwMode="ltGray">
          <a:xfrm>
            <a:off x="2819400" y="5181600"/>
            <a:ext cx="3810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6337" name="Line 19">
            <a:extLst>
              <a:ext uri="{FF2B5EF4-FFF2-40B4-BE49-F238E27FC236}">
                <a16:creationId xmlns:a16="http://schemas.microsoft.com/office/drawing/2014/main" id="{310F5EDC-76A4-4ABB-B71A-C3E55DF09190}"/>
              </a:ext>
            </a:extLst>
          </p:cNvPr>
          <p:cNvSpPr>
            <a:spLocks noChangeShapeType="1"/>
          </p:cNvSpPr>
          <p:nvPr/>
        </p:nvSpPr>
        <p:spPr bwMode="ltGray">
          <a:xfrm>
            <a:off x="3200400" y="5105400"/>
            <a:ext cx="4572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6338" name="Line 20">
            <a:extLst>
              <a:ext uri="{FF2B5EF4-FFF2-40B4-BE49-F238E27FC236}">
                <a16:creationId xmlns:a16="http://schemas.microsoft.com/office/drawing/2014/main" id="{FC7485EB-0BC9-4118-88BD-736CF6C441AA}"/>
              </a:ext>
            </a:extLst>
          </p:cNvPr>
          <p:cNvSpPr>
            <a:spLocks noChangeShapeType="1"/>
          </p:cNvSpPr>
          <p:nvPr/>
        </p:nvSpPr>
        <p:spPr bwMode="ltGray">
          <a:xfrm>
            <a:off x="3657600" y="5105400"/>
            <a:ext cx="4572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6339" name="Line 21">
            <a:extLst>
              <a:ext uri="{FF2B5EF4-FFF2-40B4-BE49-F238E27FC236}">
                <a16:creationId xmlns:a16="http://schemas.microsoft.com/office/drawing/2014/main" id="{AFFD93E5-2D7D-47F0-AF8C-DAAF860C5CE9}"/>
              </a:ext>
            </a:extLst>
          </p:cNvPr>
          <p:cNvSpPr>
            <a:spLocks noChangeShapeType="1"/>
          </p:cNvSpPr>
          <p:nvPr/>
        </p:nvSpPr>
        <p:spPr bwMode="ltGray">
          <a:xfrm>
            <a:off x="3733800" y="4724400"/>
            <a:ext cx="83820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6340" name="Line 22">
            <a:extLst>
              <a:ext uri="{FF2B5EF4-FFF2-40B4-BE49-F238E27FC236}">
                <a16:creationId xmlns:a16="http://schemas.microsoft.com/office/drawing/2014/main" id="{3763ED82-F9D3-4F83-BB7B-66EE0986BF87}"/>
              </a:ext>
            </a:extLst>
          </p:cNvPr>
          <p:cNvSpPr>
            <a:spLocks noChangeShapeType="1"/>
          </p:cNvSpPr>
          <p:nvPr/>
        </p:nvSpPr>
        <p:spPr bwMode="ltGray">
          <a:xfrm>
            <a:off x="4800600" y="4419600"/>
            <a:ext cx="1143000" cy="1143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6341" name="Line 23">
            <a:extLst>
              <a:ext uri="{FF2B5EF4-FFF2-40B4-BE49-F238E27FC236}">
                <a16:creationId xmlns:a16="http://schemas.microsoft.com/office/drawing/2014/main" id="{5A08C192-E80E-4F3E-B6C1-EB8C58980FC6}"/>
              </a:ext>
            </a:extLst>
          </p:cNvPr>
          <p:cNvSpPr>
            <a:spLocks noChangeShapeType="1"/>
          </p:cNvSpPr>
          <p:nvPr/>
        </p:nvSpPr>
        <p:spPr bwMode="ltGray">
          <a:xfrm>
            <a:off x="3810000" y="4343400"/>
            <a:ext cx="1219200" cy="1219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6342" name="Line 24">
            <a:extLst>
              <a:ext uri="{FF2B5EF4-FFF2-40B4-BE49-F238E27FC236}">
                <a16:creationId xmlns:a16="http://schemas.microsoft.com/office/drawing/2014/main" id="{0C374F2D-5E78-4960-9856-C60157DA68B8}"/>
              </a:ext>
            </a:extLst>
          </p:cNvPr>
          <p:cNvSpPr>
            <a:spLocks noChangeShapeType="1"/>
          </p:cNvSpPr>
          <p:nvPr/>
        </p:nvSpPr>
        <p:spPr bwMode="ltGray">
          <a:xfrm>
            <a:off x="3886200" y="3962400"/>
            <a:ext cx="1600200" cy="1600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6343" name="Line 25">
            <a:extLst>
              <a:ext uri="{FF2B5EF4-FFF2-40B4-BE49-F238E27FC236}">
                <a16:creationId xmlns:a16="http://schemas.microsoft.com/office/drawing/2014/main" id="{AFE7E051-78F7-45AB-95F5-D91248F374AD}"/>
              </a:ext>
            </a:extLst>
          </p:cNvPr>
          <p:cNvSpPr>
            <a:spLocks noChangeShapeType="1"/>
          </p:cNvSpPr>
          <p:nvPr/>
        </p:nvSpPr>
        <p:spPr bwMode="ltGray">
          <a:xfrm>
            <a:off x="5486400" y="4648200"/>
            <a:ext cx="9144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6344" name="Line 26">
            <a:extLst>
              <a:ext uri="{FF2B5EF4-FFF2-40B4-BE49-F238E27FC236}">
                <a16:creationId xmlns:a16="http://schemas.microsoft.com/office/drawing/2014/main" id="{C819BD87-24CE-45F5-8F42-19697EB54E42}"/>
              </a:ext>
            </a:extLst>
          </p:cNvPr>
          <p:cNvSpPr>
            <a:spLocks noChangeShapeType="1"/>
          </p:cNvSpPr>
          <p:nvPr/>
        </p:nvSpPr>
        <p:spPr bwMode="ltGray">
          <a:xfrm>
            <a:off x="6096000" y="4800600"/>
            <a:ext cx="7620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6345" name="Line 27">
            <a:extLst>
              <a:ext uri="{FF2B5EF4-FFF2-40B4-BE49-F238E27FC236}">
                <a16:creationId xmlns:a16="http://schemas.microsoft.com/office/drawing/2014/main" id="{2A47286B-F90F-43D8-A2D3-22CFDBFF4282}"/>
              </a:ext>
            </a:extLst>
          </p:cNvPr>
          <p:cNvSpPr>
            <a:spLocks noChangeShapeType="1"/>
          </p:cNvSpPr>
          <p:nvPr/>
        </p:nvSpPr>
        <p:spPr bwMode="ltGray">
          <a:xfrm>
            <a:off x="6705600" y="4953000"/>
            <a:ext cx="6096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6346" name="Line 28">
            <a:extLst>
              <a:ext uri="{FF2B5EF4-FFF2-40B4-BE49-F238E27FC236}">
                <a16:creationId xmlns:a16="http://schemas.microsoft.com/office/drawing/2014/main" id="{7AC2D90B-4417-4E5A-9E05-687577C0A65D}"/>
              </a:ext>
            </a:extLst>
          </p:cNvPr>
          <p:cNvSpPr>
            <a:spLocks noChangeShapeType="1"/>
          </p:cNvSpPr>
          <p:nvPr/>
        </p:nvSpPr>
        <p:spPr bwMode="ltGray">
          <a:xfrm>
            <a:off x="7315200" y="5105400"/>
            <a:ext cx="4572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6347" name="Line 29">
            <a:extLst>
              <a:ext uri="{FF2B5EF4-FFF2-40B4-BE49-F238E27FC236}">
                <a16:creationId xmlns:a16="http://schemas.microsoft.com/office/drawing/2014/main" id="{12A48E88-5C5F-4B1A-A91D-E331292F2F20}"/>
              </a:ext>
            </a:extLst>
          </p:cNvPr>
          <p:cNvSpPr>
            <a:spLocks noChangeShapeType="1"/>
          </p:cNvSpPr>
          <p:nvPr/>
        </p:nvSpPr>
        <p:spPr bwMode="ltGray">
          <a:xfrm>
            <a:off x="7772400" y="5105400"/>
            <a:ext cx="4572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6348" name="Line 30">
            <a:extLst>
              <a:ext uri="{FF2B5EF4-FFF2-40B4-BE49-F238E27FC236}">
                <a16:creationId xmlns:a16="http://schemas.microsoft.com/office/drawing/2014/main" id="{E95D7094-5757-450E-BACC-E17ADDBA9CB5}"/>
              </a:ext>
            </a:extLst>
          </p:cNvPr>
          <p:cNvSpPr>
            <a:spLocks noChangeShapeType="1"/>
          </p:cNvSpPr>
          <p:nvPr/>
        </p:nvSpPr>
        <p:spPr bwMode="ltGray">
          <a:xfrm>
            <a:off x="3962400" y="3581400"/>
            <a:ext cx="4572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6349" name="Line 31">
            <a:extLst>
              <a:ext uri="{FF2B5EF4-FFF2-40B4-BE49-F238E27FC236}">
                <a16:creationId xmlns:a16="http://schemas.microsoft.com/office/drawing/2014/main" id="{2EBD0EA5-A8AF-4910-9B3C-BD308DDBAF78}"/>
              </a:ext>
            </a:extLst>
          </p:cNvPr>
          <p:cNvSpPr>
            <a:spLocks noChangeShapeType="1"/>
          </p:cNvSpPr>
          <p:nvPr/>
        </p:nvSpPr>
        <p:spPr bwMode="ltGray">
          <a:xfrm>
            <a:off x="4038600" y="3200400"/>
            <a:ext cx="3048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6350" name="Text Box 32">
            <a:extLst>
              <a:ext uri="{FF2B5EF4-FFF2-40B4-BE49-F238E27FC236}">
                <a16:creationId xmlns:a16="http://schemas.microsoft.com/office/drawing/2014/main" id="{71D83D09-6258-4DD2-84BE-681CFE7FFA66}"/>
              </a:ext>
            </a:extLst>
          </p:cNvPr>
          <p:cNvSpPr txBox="1">
            <a:spLocks noChangeArrowheads="1"/>
          </p:cNvSpPr>
          <p:nvPr/>
        </p:nvSpPr>
        <p:spPr bwMode="ltGray">
          <a:xfrm>
            <a:off x="5105400" y="3930650"/>
            <a:ext cx="1444625" cy="33655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r>
              <a:rPr lang="en-US" altLang="en-US" sz="1600" b="1">
                <a:latin typeface="Times New Roman" panose="02020603050405020304" pitchFamily="18" charset="0"/>
              </a:rPr>
              <a:t>Mean Velocity</a:t>
            </a:r>
          </a:p>
        </p:txBody>
      </p:sp>
      <p:sp>
        <p:nvSpPr>
          <p:cNvPr id="56351" name="Line 33">
            <a:extLst>
              <a:ext uri="{FF2B5EF4-FFF2-40B4-BE49-F238E27FC236}">
                <a16:creationId xmlns:a16="http://schemas.microsoft.com/office/drawing/2014/main" id="{27060D20-B944-4643-9CBF-2E373D87AEA4}"/>
              </a:ext>
            </a:extLst>
          </p:cNvPr>
          <p:cNvSpPr>
            <a:spLocks noChangeShapeType="1"/>
          </p:cNvSpPr>
          <p:nvPr/>
        </p:nvSpPr>
        <p:spPr bwMode="ltGray">
          <a:xfrm flipH="1">
            <a:off x="5257800" y="4343400"/>
            <a:ext cx="5334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281" y="0"/>
            <a:ext cx="8182719" cy="6858000"/>
          </a:xfrm>
          <a:prstGeom prst="rect">
            <a:avLst/>
          </a:prstGeom>
          <a:gradFill>
            <a:gsLst>
              <a:gs pos="0">
                <a:schemeClr val="accent2"/>
              </a:gs>
              <a:gs pos="25000">
                <a:schemeClr val="accent2"/>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147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 name="Picture 142">
            <a:extLst>
              <a:ext uri="{FF2B5EF4-FFF2-40B4-BE49-F238E27FC236}">
                <a16:creationId xmlns:a16="http://schemas.microsoft.com/office/drawing/2014/main" id="{595E59CC-7059-4455-9789-EDFBBE8F5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 t="7983" r="60644" b="14447"/>
          <a:stretch/>
        </p:blipFill>
        <p:spPr>
          <a:xfrm>
            <a:off x="2083117" y="2"/>
            <a:ext cx="4639318" cy="6857999"/>
          </a:xfrm>
          <a:custGeom>
            <a:avLst/>
            <a:gdLst>
              <a:gd name="connsiteX0" fmla="*/ 0 w 9414510"/>
              <a:gd name="connsiteY0" fmla="*/ 0 h 6857999"/>
              <a:gd name="connsiteX1" fmla="*/ 9414510 w 9414510"/>
              <a:gd name="connsiteY1" fmla="*/ 0 h 6857999"/>
              <a:gd name="connsiteX2" fmla="*/ 9414510 w 9414510"/>
              <a:gd name="connsiteY2" fmla="*/ 6857999 h 6857999"/>
              <a:gd name="connsiteX3" fmla="*/ 0 w 941451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9414510" h="6857999">
                <a:moveTo>
                  <a:pt x="0" y="0"/>
                </a:moveTo>
                <a:lnTo>
                  <a:pt x="9414510" y="0"/>
                </a:lnTo>
                <a:lnTo>
                  <a:pt x="9414510" y="6857999"/>
                </a:lnTo>
                <a:lnTo>
                  <a:pt x="0" y="6857999"/>
                </a:lnTo>
                <a:close/>
              </a:path>
            </a:pathLst>
          </a:custGeom>
        </p:spPr>
      </p:pic>
      <p:sp>
        <p:nvSpPr>
          <p:cNvPr id="43010" name="Rectangle 2">
            <a:extLst>
              <a:ext uri="{FF2B5EF4-FFF2-40B4-BE49-F238E27FC236}">
                <a16:creationId xmlns:a16="http://schemas.microsoft.com/office/drawing/2014/main" id="{32ED275D-E686-4E9D-B9D5-6483E18B34E1}"/>
              </a:ext>
            </a:extLst>
          </p:cNvPr>
          <p:cNvSpPr>
            <a:spLocks noGrp="1" noChangeArrowheads="1"/>
          </p:cNvSpPr>
          <p:nvPr>
            <p:ph type="title"/>
          </p:nvPr>
        </p:nvSpPr>
        <p:spPr>
          <a:xfrm>
            <a:off x="480060" y="1243013"/>
            <a:ext cx="2891790" cy="4371974"/>
          </a:xfrm>
        </p:spPr>
        <p:txBody>
          <a:bodyPr vert="horz" lIns="91440" tIns="45720" rIns="91440" bIns="45720" rtlCol="0" anchor="ctr">
            <a:normAutofit/>
          </a:bodyPr>
          <a:lstStyle/>
          <a:p>
            <a:pPr fontAlgn="auto">
              <a:spcAft>
                <a:spcPts val="0"/>
              </a:spcAft>
              <a:defRPr/>
            </a:pPr>
            <a:r>
              <a:rPr lang="en-US" kern="1200">
                <a:solidFill>
                  <a:srgbClr val="3F3F3F"/>
                </a:solidFill>
                <a:latin typeface="+mj-lt"/>
                <a:ea typeface="+mj-ea"/>
                <a:cs typeface="+mj-cs"/>
              </a:rPr>
              <a:t>Doppler Spectrum Assessment</a:t>
            </a:r>
          </a:p>
        </p:txBody>
      </p:sp>
      <p:sp>
        <p:nvSpPr>
          <p:cNvPr id="58371" name="Text Box 3">
            <a:extLst>
              <a:ext uri="{FF2B5EF4-FFF2-40B4-BE49-F238E27FC236}">
                <a16:creationId xmlns:a16="http://schemas.microsoft.com/office/drawing/2014/main" id="{788E8159-65E2-4BFD-9849-5625BA468336}"/>
              </a:ext>
            </a:extLst>
          </p:cNvPr>
          <p:cNvSpPr txBox="1">
            <a:spLocks noChangeArrowheads="1"/>
          </p:cNvSpPr>
          <p:nvPr/>
        </p:nvSpPr>
        <p:spPr bwMode="ltGray">
          <a:xfrm>
            <a:off x="4729162" y="1032987"/>
            <a:ext cx="3934778" cy="479202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marL="342900" indent="-342900">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marL="114300" indent="-228600" eaLnBrk="1" hangingPunct="1">
              <a:lnSpc>
                <a:spcPct val="90000"/>
              </a:lnSpc>
              <a:spcAft>
                <a:spcPts val="600"/>
              </a:spcAft>
              <a:buClrTx/>
              <a:buSzTx/>
              <a:buFont typeface="Arial" panose="020B0604020202020204" pitchFamily="34" charset="0"/>
              <a:buChar char="•"/>
            </a:pPr>
            <a:r>
              <a:rPr lang="en-US" altLang="en-US" sz="2100" b="1">
                <a:solidFill>
                  <a:srgbClr val="FFFFFF"/>
                </a:solidFill>
                <a:latin typeface="+mn-lt"/>
              </a:rPr>
              <a:t>Assess the following:</a:t>
            </a:r>
            <a:endParaRPr lang="en-US" sz="2100">
              <a:solidFill>
                <a:srgbClr val="FFFFFF"/>
              </a:solidFill>
              <a:latin typeface="+mn-lt"/>
            </a:endParaRPr>
          </a:p>
          <a:p>
            <a:pPr indent="-228600" eaLnBrk="1" hangingPunct="1">
              <a:lnSpc>
                <a:spcPct val="90000"/>
              </a:lnSpc>
              <a:spcAft>
                <a:spcPts val="600"/>
              </a:spcAft>
              <a:buClrTx/>
              <a:buSzTx/>
              <a:buFont typeface="Arial" panose="020B0604020202020204" pitchFamily="34" charset="0"/>
              <a:buChar char="•"/>
            </a:pPr>
            <a:endParaRPr lang="en-US" altLang="en-US" sz="2100" b="1">
              <a:solidFill>
                <a:srgbClr val="FFFFFF"/>
              </a:solidFill>
              <a:latin typeface="+mn-lt"/>
            </a:endParaRPr>
          </a:p>
          <a:p>
            <a:pPr lvl="1" indent="-228600" eaLnBrk="1" hangingPunct="1">
              <a:lnSpc>
                <a:spcPct val="90000"/>
              </a:lnSpc>
              <a:spcAft>
                <a:spcPts val="600"/>
              </a:spcAft>
              <a:buClrTx/>
              <a:buSzTx/>
              <a:buFont typeface="Arial" panose="020B0604020202020204" pitchFamily="34" charset="0"/>
              <a:buChar char="•"/>
            </a:pPr>
            <a:r>
              <a:rPr lang="en-US" altLang="en-US" sz="2100" b="1">
                <a:solidFill>
                  <a:srgbClr val="FFFFFF"/>
                </a:solidFill>
                <a:latin typeface="+mn-lt"/>
              </a:rPr>
              <a:t>Presence of flow</a:t>
            </a:r>
          </a:p>
          <a:p>
            <a:pPr indent="-228600" eaLnBrk="1" hangingPunct="1">
              <a:lnSpc>
                <a:spcPct val="90000"/>
              </a:lnSpc>
              <a:spcAft>
                <a:spcPts val="600"/>
              </a:spcAft>
              <a:buClrTx/>
              <a:buSzTx/>
              <a:buFont typeface="Arial" panose="020B0604020202020204" pitchFamily="34" charset="0"/>
              <a:buChar char="•"/>
            </a:pPr>
            <a:endParaRPr lang="en-US" altLang="en-US" sz="2100" b="1">
              <a:solidFill>
                <a:srgbClr val="FFFFFF"/>
              </a:solidFill>
              <a:latin typeface="+mn-lt"/>
            </a:endParaRPr>
          </a:p>
          <a:p>
            <a:pPr lvl="1" indent="-228600" eaLnBrk="1" hangingPunct="1">
              <a:lnSpc>
                <a:spcPct val="90000"/>
              </a:lnSpc>
              <a:spcAft>
                <a:spcPts val="600"/>
              </a:spcAft>
              <a:buClrTx/>
              <a:buSzTx/>
              <a:buFont typeface="Arial" panose="020B0604020202020204" pitchFamily="34" charset="0"/>
              <a:buChar char="•"/>
            </a:pPr>
            <a:r>
              <a:rPr lang="en-US" altLang="en-US" sz="2100" b="1">
                <a:solidFill>
                  <a:srgbClr val="FFFFFF"/>
                </a:solidFill>
                <a:latin typeface="+mn-lt"/>
              </a:rPr>
              <a:t>Direction of flow</a:t>
            </a:r>
          </a:p>
          <a:p>
            <a:pPr indent="-228600" eaLnBrk="1" hangingPunct="1">
              <a:lnSpc>
                <a:spcPct val="90000"/>
              </a:lnSpc>
              <a:spcAft>
                <a:spcPts val="600"/>
              </a:spcAft>
              <a:buClrTx/>
              <a:buSzTx/>
              <a:buFont typeface="Arial" panose="020B0604020202020204" pitchFamily="34" charset="0"/>
              <a:buChar char="•"/>
            </a:pPr>
            <a:endParaRPr lang="en-US" altLang="en-US" sz="2100" b="1">
              <a:solidFill>
                <a:srgbClr val="FFFFFF"/>
              </a:solidFill>
              <a:latin typeface="+mn-lt"/>
            </a:endParaRPr>
          </a:p>
          <a:p>
            <a:pPr lvl="1" indent="-228600" eaLnBrk="1" hangingPunct="1">
              <a:lnSpc>
                <a:spcPct val="90000"/>
              </a:lnSpc>
              <a:spcAft>
                <a:spcPts val="600"/>
              </a:spcAft>
              <a:buClrTx/>
              <a:buSzTx/>
              <a:buFont typeface="Arial" panose="020B0604020202020204" pitchFamily="34" charset="0"/>
              <a:buChar char="•"/>
            </a:pPr>
            <a:r>
              <a:rPr lang="en-US" altLang="en-US" sz="2100" b="1">
                <a:solidFill>
                  <a:srgbClr val="FFFFFF"/>
                </a:solidFill>
                <a:latin typeface="+mn-lt"/>
              </a:rPr>
              <a:t>Amplitude</a:t>
            </a:r>
          </a:p>
          <a:p>
            <a:pPr indent="-228600" eaLnBrk="1" hangingPunct="1">
              <a:lnSpc>
                <a:spcPct val="90000"/>
              </a:lnSpc>
              <a:spcAft>
                <a:spcPts val="600"/>
              </a:spcAft>
              <a:buClrTx/>
              <a:buSzTx/>
              <a:buFont typeface="Arial" panose="020B0604020202020204" pitchFamily="34" charset="0"/>
              <a:buChar char="•"/>
            </a:pPr>
            <a:endParaRPr lang="en-US" altLang="en-US" sz="2100" b="1">
              <a:solidFill>
                <a:srgbClr val="FFFFFF"/>
              </a:solidFill>
              <a:latin typeface="+mn-lt"/>
            </a:endParaRPr>
          </a:p>
          <a:p>
            <a:pPr lvl="1" indent="-228600" eaLnBrk="1" hangingPunct="1">
              <a:lnSpc>
                <a:spcPct val="90000"/>
              </a:lnSpc>
              <a:spcAft>
                <a:spcPts val="600"/>
              </a:spcAft>
              <a:buClrTx/>
              <a:buSzTx/>
              <a:buFont typeface="Arial" panose="020B0604020202020204" pitchFamily="34" charset="0"/>
              <a:buChar char="•"/>
            </a:pPr>
            <a:r>
              <a:rPr lang="en-US" altLang="en-US" sz="2100" b="1">
                <a:solidFill>
                  <a:srgbClr val="FFFFFF"/>
                </a:solidFill>
                <a:latin typeface="+mn-lt"/>
              </a:rPr>
              <a:t>Window</a:t>
            </a:r>
          </a:p>
          <a:p>
            <a:pPr indent="-228600" eaLnBrk="1" hangingPunct="1">
              <a:lnSpc>
                <a:spcPct val="90000"/>
              </a:lnSpc>
              <a:spcAft>
                <a:spcPts val="600"/>
              </a:spcAft>
              <a:buClrTx/>
              <a:buSzTx/>
              <a:buFont typeface="Arial" panose="020B0604020202020204" pitchFamily="34" charset="0"/>
              <a:buChar char="•"/>
            </a:pPr>
            <a:endParaRPr lang="en-US" altLang="en-US" sz="2100" b="1">
              <a:solidFill>
                <a:srgbClr val="FFFFFF"/>
              </a:solidFill>
              <a:latin typeface="+mn-lt"/>
            </a:endParaRPr>
          </a:p>
          <a:p>
            <a:pPr lvl="1" indent="-228600" eaLnBrk="1" hangingPunct="1">
              <a:lnSpc>
                <a:spcPct val="90000"/>
              </a:lnSpc>
              <a:spcAft>
                <a:spcPts val="600"/>
              </a:spcAft>
              <a:buClrTx/>
              <a:buSzTx/>
              <a:buFont typeface="Arial" panose="020B0604020202020204" pitchFamily="34" charset="0"/>
              <a:buChar char="•"/>
            </a:pPr>
            <a:r>
              <a:rPr lang="en-US" altLang="en-US" sz="2100" b="1">
                <a:solidFill>
                  <a:srgbClr val="FFFFFF"/>
                </a:solidFill>
                <a:latin typeface="+mn-lt"/>
              </a:rPr>
              <a:t>Pulsatility</a:t>
            </a:r>
          </a:p>
        </p:txBody>
      </p:sp>
    </p:spTree>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0EC4E727-35C9-4279-94E4-D8EAF47E1D96}"/>
              </a:ext>
            </a:extLst>
          </p:cNvPr>
          <p:cNvSpPr>
            <a:spLocks noGrp="1" noChangeArrowheads="1"/>
          </p:cNvSpPr>
          <p:nvPr>
            <p:ph type="title"/>
          </p:nvPr>
        </p:nvSpPr>
        <p:spPr>
          <a:xfrm>
            <a:off x="457200" y="304800"/>
            <a:ext cx="8229600" cy="838200"/>
          </a:xfrm>
        </p:spPr>
        <p:txBody>
          <a:bodyPr/>
          <a:lstStyle/>
          <a:p>
            <a:pPr eaLnBrk="1" fontAlgn="auto" hangingPunct="1">
              <a:spcAft>
                <a:spcPts val="0"/>
              </a:spcAft>
              <a:defRPr/>
            </a:pPr>
            <a:r>
              <a:rPr lang="en-US">
                <a:solidFill>
                  <a:schemeClr val="accent1">
                    <a:satMod val="150000"/>
                  </a:schemeClr>
                </a:solidFill>
              </a:rPr>
              <a:t> Doppler Spectrum Assessment</a:t>
            </a:r>
          </a:p>
        </p:txBody>
      </p:sp>
      <p:sp>
        <p:nvSpPr>
          <p:cNvPr id="60419" name="AutoShape 4">
            <a:extLst>
              <a:ext uri="{FF2B5EF4-FFF2-40B4-BE49-F238E27FC236}">
                <a16:creationId xmlns:a16="http://schemas.microsoft.com/office/drawing/2014/main" id="{974F7987-5706-4EE3-AD51-1D9FFDFF176C}"/>
              </a:ext>
            </a:extLst>
          </p:cNvPr>
          <p:cNvSpPr>
            <a:spLocks noChangeArrowheads="1"/>
          </p:cNvSpPr>
          <p:nvPr/>
        </p:nvSpPr>
        <p:spPr bwMode="ltGray">
          <a:xfrm>
            <a:off x="3657600" y="1447800"/>
            <a:ext cx="1828800" cy="457200"/>
          </a:xfrm>
          <a:prstGeom prst="flowChartProcess">
            <a:avLst/>
          </a:prstGeom>
          <a:solidFill>
            <a:srgbClr val="CCFFFF"/>
          </a:solidFill>
          <a:ln w="9525">
            <a:solidFill>
              <a:schemeClr val="tx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lgn="ctr" eaLnBrk="1" hangingPunct="1">
              <a:buClrTx/>
              <a:buSzTx/>
              <a:buFontTx/>
              <a:buNone/>
            </a:pPr>
            <a:r>
              <a:rPr lang="en-US" altLang="en-US" sz="1600" b="1">
                <a:latin typeface="Times New Roman" panose="02020603050405020304" pitchFamily="18" charset="0"/>
              </a:rPr>
              <a:t>Check for Flow</a:t>
            </a:r>
          </a:p>
        </p:txBody>
      </p:sp>
      <p:sp>
        <p:nvSpPr>
          <p:cNvPr id="60420" name="AutoShape 5">
            <a:extLst>
              <a:ext uri="{FF2B5EF4-FFF2-40B4-BE49-F238E27FC236}">
                <a16:creationId xmlns:a16="http://schemas.microsoft.com/office/drawing/2014/main" id="{17515975-3734-4824-BC72-0B8C7185954F}"/>
              </a:ext>
            </a:extLst>
          </p:cNvPr>
          <p:cNvSpPr>
            <a:spLocks noChangeArrowheads="1"/>
          </p:cNvSpPr>
          <p:nvPr/>
        </p:nvSpPr>
        <p:spPr bwMode="ltGray">
          <a:xfrm>
            <a:off x="2667000" y="2362200"/>
            <a:ext cx="1447800" cy="457200"/>
          </a:xfrm>
          <a:prstGeom prst="flowChartProcess">
            <a:avLst/>
          </a:prstGeom>
          <a:solidFill>
            <a:srgbClr val="CCFFFF"/>
          </a:solidFill>
          <a:ln w="9525">
            <a:solidFill>
              <a:schemeClr val="tx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lgn="ctr" eaLnBrk="1" hangingPunct="1">
              <a:buClrTx/>
              <a:buSzTx/>
              <a:buFontTx/>
              <a:buNone/>
            </a:pPr>
            <a:r>
              <a:rPr lang="en-US" altLang="en-US" sz="1600" b="1">
                <a:latin typeface="Times New Roman" panose="02020603050405020304" pitchFamily="18" charset="0"/>
              </a:rPr>
              <a:t>Flow </a:t>
            </a:r>
          </a:p>
          <a:p>
            <a:pPr algn="ctr" eaLnBrk="1" hangingPunct="1">
              <a:buClrTx/>
              <a:buSzTx/>
              <a:buFontTx/>
              <a:buNone/>
            </a:pPr>
            <a:r>
              <a:rPr lang="en-US" altLang="en-US" sz="1600" b="1">
                <a:latin typeface="Times New Roman" panose="02020603050405020304" pitchFamily="18" charset="0"/>
              </a:rPr>
              <a:t>Detected</a:t>
            </a:r>
          </a:p>
        </p:txBody>
      </p:sp>
      <p:sp>
        <p:nvSpPr>
          <p:cNvPr id="60421" name="AutoShape 6">
            <a:extLst>
              <a:ext uri="{FF2B5EF4-FFF2-40B4-BE49-F238E27FC236}">
                <a16:creationId xmlns:a16="http://schemas.microsoft.com/office/drawing/2014/main" id="{A568B9E6-EA15-41E9-B4E9-072FC398713E}"/>
              </a:ext>
            </a:extLst>
          </p:cNvPr>
          <p:cNvSpPr>
            <a:spLocks noChangeArrowheads="1"/>
          </p:cNvSpPr>
          <p:nvPr/>
        </p:nvSpPr>
        <p:spPr bwMode="ltGray">
          <a:xfrm>
            <a:off x="5486400" y="2362200"/>
            <a:ext cx="1371600" cy="457200"/>
          </a:xfrm>
          <a:prstGeom prst="flowChartProcess">
            <a:avLst/>
          </a:prstGeom>
          <a:solidFill>
            <a:srgbClr val="CCFFFF"/>
          </a:solidFill>
          <a:ln w="9525">
            <a:solidFill>
              <a:schemeClr val="tx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lgn="ctr" eaLnBrk="1" hangingPunct="1">
              <a:buClrTx/>
              <a:buSzTx/>
              <a:buFontTx/>
              <a:buNone/>
            </a:pPr>
            <a:r>
              <a:rPr lang="en-US" altLang="en-US" sz="1600" b="1">
                <a:latin typeface="Times New Roman" panose="02020603050405020304" pitchFamily="18" charset="0"/>
              </a:rPr>
              <a:t>No Flow </a:t>
            </a:r>
          </a:p>
          <a:p>
            <a:pPr algn="ctr" eaLnBrk="1" hangingPunct="1">
              <a:buClrTx/>
              <a:buSzTx/>
              <a:buFontTx/>
              <a:buNone/>
            </a:pPr>
            <a:r>
              <a:rPr lang="en-US" altLang="en-US" sz="1600" b="1">
                <a:latin typeface="Times New Roman" panose="02020603050405020304" pitchFamily="18" charset="0"/>
              </a:rPr>
              <a:t>Detected</a:t>
            </a:r>
          </a:p>
        </p:txBody>
      </p:sp>
      <p:sp>
        <p:nvSpPr>
          <p:cNvPr id="60422" name="AutoShape 7">
            <a:extLst>
              <a:ext uri="{FF2B5EF4-FFF2-40B4-BE49-F238E27FC236}">
                <a16:creationId xmlns:a16="http://schemas.microsoft.com/office/drawing/2014/main" id="{90BD8E79-0A86-40AC-B87C-E90798ACECDB}"/>
              </a:ext>
            </a:extLst>
          </p:cNvPr>
          <p:cNvSpPr>
            <a:spLocks noChangeArrowheads="1"/>
          </p:cNvSpPr>
          <p:nvPr/>
        </p:nvSpPr>
        <p:spPr bwMode="ltGray">
          <a:xfrm>
            <a:off x="5486400" y="3276600"/>
            <a:ext cx="1371600" cy="457200"/>
          </a:xfrm>
          <a:prstGeom prst="flowChartProcess">
            <a:avLst/>
          </a:prstGeom>
          <a:solidFill>
            <a:srgbClr val="CCFFFF"/>
          </a:solidFill>
          <a:ln w="9525">
            <a:solidFill>
              <a:schemeClr val="tx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lgn="ctr" eaLnBrk="1" hangingPunct="1">
              <a:buClrTx/>
              <a:buSzTx/>
              <a:buFontTx/>
              <a:buNone/>
            </a:pPr>
            <a:r>
              <a:rPr lang="en-US" altLang="en-US" sz="1600" b="1">
                <a:latin typeface="Times New Roman" panose="02020603050405020304" pitchFamily="18" charset="0"/>
              </a:rPr>
              <a:t>Check </a:t>
            </a:r>
          </a:p>
          <a:p>
            <a:pPr algn="ctr" eaLnBrk="1" hangingPunct="1">
              <a:buClrTx/>
              <a:buSzTx/>
              <a:buFontTx/>
              <a:buNone/>
            </a:pPr>
            <a:r>
              <a:rPr lang="en-US" altLang="en-US" sz="1600" b="1">
                <a:latin typeface="Times New Roman" panose="02020603050405020304" pitchFamily="18" charset="0"/>
              </a:rPr>
              <a:t>SV Placement</a:t>
            </a:r>
          </a:p>
        </p:txBody>
      </p:sp>
      <p:sp>
        <p:nvSpPr>
          <p:cNvPr id="60423" name="AutoShape 8">
            <a:extLst>
              <a:ext uri="{FF2B5EF4-FFF2-40B4-BE49-F238E27FC236}">
                <a16:creationId xmlns:a16="http://schemas.microsoft.com/office/drawing/2014/main" id="{3B864EAB-71B4-474E-A4FB-94647D1FE0B3}"/>
              </a:ext>
            </a:extLst>
          </p:cNvPr>
          <p:cNvSpPr>
            <a:spLocks noChangeArrowheads="1"/>
          </p:cNvSpPr>
          <p:nvPr/>
        </p:nvSpPr>
        <p:spPr bwMode="ltGray">
          <a:xfrm>
            <a:off x="2362200" y="4191000"/>
            <a:ext cx="1295400" cy="457200"/>
          </a:xfrm>
          <a:prstGeom prst="flowChartProcess">
            <a:avLst/>
          </a:prstGeom>
          <a:solidFill>
            <a:srgbClr val="CCFFFF"/>
          </a:solidFill>
          <a:ln w="9525">
            <a:solidFill>
              <a:schemeClr val="tx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lgn="ctr" eaLnBrk="1" hangingPunct="1">
              <a:buClrTx/>
              <a:buSzTx/>
              <a:buFontTx/>
              <a:buNone/>
            </a:pPr>
            <a:r>
              <a:rPr lang="en-US" altLang="en-US" sz="1600" b="1">
                <a:latin typeface="Times New Roman" panose="02020603050405020304" pitchFamily="18" charset="0"/>
              </a:rPr>
              <a:t>Sensitive</a:t>
            </a:r>
          </a:p>
        </p:txBody>
      </p:sp>
      <p:sp>
        <p:nvSpPr>
          <p:cNvPr id="60424" name="AutoShape 9">
            <a:extLst>
              <a:ext uri="{FF2B5EF4-FFF2-40B4-BE49-F238E27FC236}">
                <a16:creationId xmlns:a16="http://schemas.microsoft.com/office/drawing/2014/main" id="{3C4CE8B8-691B-4BBA-BBE6-37AE2BC89254}"/>
              </a:ext>
            </a:extLst>
          </p:cNvPr>
          <p:cNvSpPr>
            <a:spLocks noChangeArrowheads="1"/>
          </p:cNvSpPr>
          <p:nvPr/>
        </p:nvSpPr>
        <p:spPr bwMode="ltGray">
          <a:xfrm>
            <a:off x="5029200" y="4191000"/>
            <a:ext cx="1371600" cy="457200"/>
          </a:xfrm>
          <a:prstGeom prst="flowChartProcess">
            <a:avLst/>
          </a:prstGeom>
          <a:solidFill>
            <a:srgbClr val="CCFFFF"/>
          </a:solidFill>
          <a:ln w="9525">
            <a:solidFill>
              <a:schemeClr val="tx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lgn="ctr" eaLnBrk="1" hangingPunct="1">
              <a:buClrTx/>
              <a:buSzTx/>
              <a:buFontTx/>
              <a:buNone/>
            </a:pPr>
            <a:r>
              <a:rPr lang="en-US" altLang="en-US" sz="1600" b="1">
                <a:latin typeface="Times New Roman" panose="02020603050405020304" pitchFamily="18" charset="0"/>
              </a:rPr>
              <a:t>Decreased</a:t>
            </a:r>
          </a:p>
          <a:p>
            <a:pPr algn="ctr" eaLnBrk="1" hangingPunct="1">
              <a:buClrTx/>
              <a:buSzTx/>
              <a:buFontTx/>
              <a:buNone/>
            </a:pPr>
            <a:r>
              <a:rPr lang="en-US" altLang="en-US" sz="1600" b="1">
                <a:latin typeface="Times New Roman" panose="02020603050405020304" pitchFamily="18" charset="0"/>
              </a:rPr>
              <a:t>Sensitivity</a:t>
            </a:r>
          </a:p>
        </p:txBody>
      </p:sp>
      <p:sp>
        <p:nvSpPr>
          <p:cNvPr id="60425" name="AutoShape 10">
            <a:extLst>
              <a:ext uri="{FF2B5EF4-FFF2-40B4-BE49-F238E27FC236}">
                <a16:creationId xmlns:a16="http://schemas.microsoft.com/office/drawing/2014/main" id="{F4B21B35-5DA1-4854-BE23-7C115034BD58}"/>
              </a:ext>
            </a:extLst>
          </p:cNvPr>
          <p:cNvSpPr>
            <a:spLocks noChangeArrowheads="1"/>
          </p:cNvSpPr>
          <p:nvPr/>
        </p:nvSpPr>
        <p:spPr bwMode="ltGray">
          <a:xfrm>
            <a:off x="5029200" y="5105400"/>
            <a:ext cx="1371600" cy="457200"/>
          </a:xfrm>
          <a:prstGeom prst="flowChartProcess">
            <a:avLst/>
          </a:prstGeom>
          <a:solidFill>
            <a:srgbClr val="CCFFFF"/>
          </a:solidFill>
          <a:ln w="9525">
            <a:solidFill>
              <a:schemeClr val="tx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lgn="ctr" eaLnBrk="1" hangingPunct="1">
              <a:buClrTx/>
              <a:buSzTx/>
              <a:buFontTx/>
              <a:buNone/>
            </a:pPr>
            <a:r>
              <a:rPr lang="en-US" altLang="en-US" sz="1600" b="1">
                <a:latin typeface="Times New Roman" panose="02020603050405020304" pitchFamily="18" charset="0"/>
              </a:rPr>
              <a:t>Improve</a:t>
            </a:r>
          </a:p>
          <a:p>
            <a:pPr algn="ctr" eaLnBrk="1" hangingPunct="1">
              <a:buClrTx/>
              <a:buSzTx/>
              <a:buFontTx/>
              <a:buNone/>
            </a:pPr>
            <a:r>
              <a:rPr lang="en-US" altLang="en-US" sz="1600" b="1">
                <a:latin typeface="Times New Roman" panose="02020603050405020304" pitchFamily="18" charset="0"/>
              </a:rPr>
              <a:t>Sensitivity</a:t>
            </a:r>
          </a:p>
        </p:txBody>
      </p:sp>
      <p:sp>
        <p:nvSpPr>
          <p:cNvPr id="60426" name="Line 12">
            <a:extLst>
              <a:ext uri="{FF2B5EF4-FFF2-40B4-BE49-F238E27FC236}">
                <a16:creationId xmlns:a16="http://schemas.microsoft.com/office/drawing/2014/main" id="{5C806281-0EBC-45E3-9C93-2673FBE81503}"/>
              </a:ext>
            </a:extLst>
          </p:cNvPr>
          <p:cNvSpPr>
            <a:spLocks noChangeShapeType="1"/>
          </p:cNvSpPr>
          <p:nvPr/>
        </p:nvSpPr>
        <p:spPr bwMode="ltGray">
          <a:xfrm flipH="1">
            <a:off x="3429000" y="1905000"/>
            <a:ext cx="11430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0427" name="Line 13">
            <a:extLst>
              <a:ext uri="{FF2B5EF4-FFF2-40B4-BE49-F238E27FC236}">
                <a16:creationId xmlns:a16="http://schemas.microsoft.com/office/drawing/2014/main" id="{F9F3F84A-D424-4823-8D88-E759FA198D49}"/>
              </a:ext>
            </a:extLst>
          </p:cNvPr>
          <p:cNvSpPr>
            <a:spLocks noChangeShapeType="1"/>
          </p:cNvSpPr>
          <p:nvPr/>
        </p:nvSpPr>
        <p:spPr bwMode="ltGray">
          <a:xfrm>
            <a:off x="4572000" y="1905000"/>
            <a:ext cx="12192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0428" name="Line 14">
            <a:extLst>
              <a:ext uri="{FF2B5EF4-FFF2-40B4-BE49-F238E27FC236}">
                <a16:creationId xmlns:a16="http://schemas.microsoft.com/office/drawing/2014/main" id="{CE655604-52CE-469C-A711-899210FABE34}"/>
              </a:ext>
            </a:extLst>
          </p:cNvPr>
          <p:cNvSpPr>
            <a:spLocks noChangeShapeType="1"/>
          </p:cNvSpPr>
          <p:nvPr/>
        </p:nvSpPr>
        <p:spPr bwMode="ltGray">
          <a:xfrm flipH="1">
            <a:off x="2971800" y="3733800"/>
            <a:ext cx="13716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0429" name="Line 15">
            <a:extLst>
              <a:ext uri="{FF2B5EF4-FFF2-40B4-BE49-F238E27FC236}">
                <a16:creationId xmlns:a16="http://schemas.microsoft.com/office/drawing/2014/main" id="{5E27C701-2320-43A2-AA08-6A1D112D4B13}"/>
              </a:ext>
            </a:extLst>
          </p:cNvPr>
          <p:cNvSpPr>
            <a:spLocks noChangeShapeType="1"/>
          </p:cNvSpPr>
          <p:nvPr/>
        </p:nvSpPr>
        <p:spPr bwMode="ltGray">
          <a:xfrm>
            <a:off x="4343400" y="3733800"/>
            <a:ext cx="14478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0430" name="Line 17">
            <a:extLst>
              <a:ext uri="{FF2B5EF4-FFF2-40B4-BE49-F238E27FC236}">
                <a16:creationId xmlns:a16="http://schemas.microsoft.com/office/drawing/2014/main" id="{F046F7F7-CF63-4585-AE3F-F3198B637B0A}"/>
              </a:ext>
            </a:extLst>
          </p:cNvPr>
          <p:cNvSpPr>
            <a:spLocks noChangeShapeType="1"/>
          </p:cNvSpPr>
          <p:nvPr/>
        </p:nvSpPr>
        <p:spPr bwMode="ltGray">
          <a:xfrm>
            <a:off x="5715000" y="4648200"/>
            <a:ext cx="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0431" name="AutoShape 18">
            <a:extLst>
              <a:ext uri="{FF2B5EF4-FFF2-40B4-BE49-F238E27FC236}">
                <a16:creationId xmlns:a16="http://schemas.microsoft.com/office/drawing/2014/main" id="{F82D62BF-5725-4C81-9BE9-06175FB96D19}"/>
              </a:ext>
            </a:extLst>
          </p:cNvPr>
          <p:cNvSpPr>
            <a:spLocks noChangeArrowheads="1"/>
          </p:cNvSpPr>
          <p:nvPr/>
        </p:nvSpPr>
        <p:spPr bwMode="ltGray">
          <a:xfrm>
            <a:off x="3657600" y="3276600"/>
            <a:ext cx="1371600" cy="457200"/>
          </a:xfrm>
          <a:prstGeom prst="flowChartProcess">
            <a:avLst/>
          </a:prstGeom>
          <a:solidFill>
            <a:srgbClr val="CCFFFF"/>
          </a:solidFill>
          <a:ln w="9525">
            <a:solidFill>
              <a:schemeClr val="tx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lgn="ctr" eaLnBrk="1" hangingPunct="1">
              <a:buClrTx/>
              <a:buSzTx/>
              <a:buFontTx/>
              <a:buNone/>
            </a:pPr>
            <a:r>
              <a:rPr lang="en-US" altLang="en-US" sz="1600" b="1">
                <a:latin typeface="Times New Roman" panose="02020603050405020304" pitchFamily="18" charset="0"/>
              </a:rPr>
              <a:t>Check </a:t>
            </a:r>
          </a:p>
          <a:p>
            <a:pPr algn="ctr" eaLnBrk="1" hangingPunct="1">
              <a:buClrTx/>
              <a:buSzTx/>
              <a:buFontTx/>
              <a:buNone/>
            </a:pPr>
            <a:r>
              <a:rPr lang="en-US" altLang="en-US" sz="1600" b="1">
                <a:latin typeface="Times New Roman" panose="02020603050405020304" pitchFamily="18" charset="0"/>
              </a:rPr>
              <a:t>Sensitivity</a:t>
            </a:r>
          </a:p>
        </p:txBody>
      </p:sp>
      <p:sp>
        <p:nvSpPr>
          <p:cNvPr id="60432" name="AutoShape 19">
            <a:extLst>
              <a:ext uri="{FF2B5EF4-FFF2-40B4-BE49-F238E27FC236}">
                <a16:creationId xmlns:a16="http://schemas.microsoft.com/office/drawing/2014/main" id="{6F127C82-EF67-47FE-814B-F6AD0FF08D4D}"/>
              </a:ext>
            </a:extLst>
          </p:cNvPr>
          <p:cNvSpPr>
            <a:spLocks noChangeArrowheads="1"/>
          </p:cNvSpPr>
          <p:nvPr/>
        </p:nvSpPr>
        <p:spPr bwMode="ltGray">
          <a:xfrm>
            <a:off x="7315200" y="3276600"/>
            <a:ext cx="1371600" cy="457200"/>
          </a:xfrm>
          <a:prstGeom prst="flowChartProcess">
            <a:avLst/>
          </a:prstGeom>
          <a:solidFill>
            <a:srgbClr val="CCFFFF"/>
          </a:solidFill>
          <a:ln w="9525">
            <a:solidFill>
              <a:schemeClr val="tx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lgn="ctr" eaLnBrk="1" hangingPunct="1">
              <a:buClrTx/>
              <a:buSzTx/>
              <a:buFontTx/>
              <a:buNone/>
            </a:pPr>
            <a:r>
              <a:rPr lang="en-US" altLang="en-US" sz="1600" b="1">
                <a:latin typeface="Times New Roman" panose="02020603050405020304" pitchFamily="18" charset="0"/>
              </a:rPr>
              <a:t>Check Beam-</a:t>
            </a:r>
          </a:p>
          <a:p>
            <a:pPr algn="ctr" eaLnBrk="1" hangingPunct="1">
              <a:buClrTx/>
              <a:buSzTx/>
              <a:buFontTx/>
              <a:buNone/>
            </a:pPr>
            <a:r>
              <a:rPr lang="en-US" altLang="en-US" sz="1600" b="1">
                <a:latin typeface="Times New Roman" panose="02020603050405020304" pitchFamily="18" charset="0"/>
              </a:rPr>
              <a:t>flow angle</a:t>
            </a:r>
            <a:r>
              <a:rPr lang="en-US" altLang="en-US" sz="1600">
                <a:latin typeface="Times New Roman" panose="02020603050405020304" pitchFamily="18" charset="0"/>
              </a:rPr>
              <a:t> </a:t>
            </a:r>
          </a:p>
        </p:txBody>
      </p:sp>
      <p:sp>
        <p:nvSpPr>
          <p:cNvPr id="60433" name="Line 21">
            <a:extLst>
              <a:ext uri="{FF2B5EF4-FFF2-40B4-BE49-F238E27FC236}">
                <a16:creationId xmlns:a16="http://schemas.microsoft.com/office/drawing/2014/main" id="{F8B49A4E-C13D-48A6-8DDC-4F65FD7305EF}"/>
              </a:ext>
            </a:extLst>
          </p:cNvPr>
          <p:cNvSpPr>
            <a:spLocks noChangeShapeType="1"/>
          </p:cNvSpPr>
          <p:nvPr/>
        </p:nvSpPr>
        <p:spPr bwMode="ltGray">
          <a:xfrm>
            <a:off x="6172200" y="2819400"/>
            <a:ext cx="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0434" name="Line 22">
            <a:extLst>
              <a:ext uri="{FF2B5EF4-FFF2-40B4-BE49-F238E27FC236}">
                <a16:creationId xmlns:a16="http://schemas.microsoft.com/office/drawing/2014/main" id="{73146575-51A2-4729-92BE-4764AA788345}"/>
              </a:ext>
            </a:extLst>
          </p:cNvPr>
          <p:cNvSpPr>
            <a:spLocks noChangeShapeType="1"/>
          </p:cNvSpPr>
          <p:nvPr/>
        </p:nvSpPr>
        <p:spPr bwMode="ltGray">
          <a:xfrm flipH="1">
            <a:off x="4343400" y="2819400"/>
            <a:ext cx="18288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0435" name="Line 23">
            <a:extLst>
              <a:ext uri="{FF2B5EF4-FFF2-40B4-BE49-F238E27FC236}">
                <a16:creationId xmlns:a16="http://schemas.microsoft.com/office/drawing/2014/main" id="{E37C49B1-007E-4771-8703-CF725630070B}"/>
              </a:ext>
            </a:extLst>
          </p:cNvPr>
          <p:cNvSpPr>
            <a:spLocks noChangeShapeType="1"/>
          </p:cNvSpPr>
          <p:nvPr/>
        </p:nvSpPr>
        <p:spPr bwMode="ltGray">
          <a:xfrm>
            <a:off x="6172200" y="2819400"/>
            <a:ext cx="19812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281" y="0"/>
            <a:ext cx="8182719" cy="6858000"/>
          </a:xfrm>
          <a:prstGeom prst="rect">
            <a:avLst/>
          </a:prstGeom>
          <a:gradFill>
            <a:gsLst>
              <a:gs pos="0">
                <a:schemeClr val="accent2"/>
              </a:gs>
              <a:gs pos="25000">
                <a:schemeClr val="accent2"/>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147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1" name="Picture 140">
            <a:extLst>
              <a:ext uri="{FF2B5EF4-FFF2-40B4-BE49-F238E27FC236}">
                <a16:creationId xmlns:a16="http://schemas.microsoft.com/office/drawing/2014/main" id="{595E59CC-7059-4455-9789-EDFBBE8F5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 t="7983" r="60644" b="14447"/>
          <a:stretch/>
        </p:blipFill>
        <p:spPr>
          <a:xfrm>
            <a:off x="2083117" y="2"/>
            <a:ext cx="4639318" cy="6857999"/>
          </a:xfrm>
          <a:custGeom>
            <a:avLst/>
            <a:gdLst>
              <a:gd name="connsiteX0" fmla="*/ 0 w 9414510"/>
              <a:gd name="connsiteY0" fmla="*/ 0 h 6857999"/>
              <a:gd name="connsiteX1" fmla="*/ 9414510 w 9414510"/>
              <a:gd name="connsiteY1" fmla="*/ 0 h 6857999"/>
              <a:gd name="connsiteX2" fmla="*/ 9414510 w 9414510"/>
              <a:gd name="connsiteY2" fmla="*/ 6857999 h 6857999"/>
              <a:gd name="connsiteX3" fmla="*/ 0 w 941451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9414510" h="6857999">
                <a:moveTo>
                  <a:pt x="0" y="0"/>
                </a:moveTo>
                <a:lnTo>
                  <a:pt x="9414510" y="0"/>
                </a:lnTo>
                <a:lnTo>
                  <a:pt x="9414510" y="6857999"/>
                </a:lnTo>
                <a:lnTo>
                  <a:pt x="0" y="6857999"/>
                </a:lnTo>
                <a:close/>
              </a:path>
            </a:pathLst>
          </a:custGeom>
        </p:spPr>
      </p:pic>
      <p:sp>
        <p:nvSpPr>
          <p:cNvPr id="45058" name="Rectangle 2">
            <a:extLst>
              <a:ext uri="{FF2B5EF4-FFF2-40B4-BE49-F238E27FC236}">
                <a16:creationId xmlns:a16="http://schemas.microsoft.com/office/drawing/2014/main" id="{068E7276-B000-4490-892E-F159806D6F19}"/>
              </a:ext>
            </a:extLst>
          </p:cNvPr>
          <p:cNvSpPr>
            <a:spLocks noGrp="1" noChangeArrowheads="1"/>
          </p:cNvSpPr>
          <p:nvPr>
            <p:ph type="title"/>
          </p:nvPr>
        </p:nvSpPr>
        <p:spPr>
          <a:xfrm>
            <a:off x="480060" y="1243013"/>
            <a:ext cx="2891790" cy="4371974"/>
          </a:xfrm>
        </p:spPr>
        <p:txBody>
          <a:bodyPr vert="horz" lIns="91440" tIns="45720" rIns="91440" bIns="45720" rtlCol="0" anchor="ctr">
            <a:normAutofit/>
          </a:bodyPr>
          <a:lstStyle/>
          <a:p>
            <a:pPr fontAlgn="auto">
              <a:spcAft>
                <a:spcPts val="0"/>
              </a:spcAft>
              <a:defRPr/>
            </a:pPr>
            <a:r>
              <a:rPr lang="en-US" kern="1200">
                <a:solidFill>
                  <a:srgbClr val="3F3F3F"/>
                </a:solidFill>
                <a:latin typeface="+mj-lt"/>
                <a:ea typeface="+mj-ea"/>
                <a:cs typeface="+mj-cs"/>
              </a:rPr>
              <a:t>Doppler Spectrum Assessment</a:t>
            </a:r>
          </a:p>
        </p:txBody>
      </p:sp>
      <p:sp>
        <p:nvSpPr>
          <p:cNvPr id="62467" name="Text Box 3">
            <a:extLst>
              <a:ext uri="{FF2B5EF4-FFF2-40B4-BE49-F238E27FC236}">
                <a16:creationId xmlns:a16="http://schemas.microsoft.com/office/drawing/2014/main" id="{84141228-046F-484A-A0D5-40A31A783C47}"/>
              </a:ext>
            </a:extLst>
          </p:cNvPr>
          <p:cNvSpPr txBox="1">
            <a:spLocks noChangeArrowheads="1"/>
          </p:cNvSpPr>
          <p:nvPr/>
        </p:nvSpPr>
        <p:spPr bwMode="ltGray">
          <a:xfrm>
            <a:off x="4729162" y="1032987"/>
            <a:ext cx="3934778" cy="479202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marL="342900" indent="-342900">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indent="-228600" eaLnBrk="1" hangingPunct="1">
              <a:lnSpc>
                <a:spcPct val="90000"/>
              </a:lnSpc>
              <a:spcAft>
                <a:spcPts val="600"/>
              </a:spcAft>
              <a:buClrTx/>
              <a:buSzTx/>
              <a:buFont typeface="Arial" panose="020B0604020202020204" pitchFamily="34" charset="0"/>
              <a:buChar char="•"/>
            </a:pPr>
            <a:r>
              <a:rPr lang="en-US" altLang="en-US" sz="2100" b="1">
                <a:solidFill>
                  <a:srgbClr val="FFFFFF"/>
                </a:solidFill>
                <a:latin typeface="+mn-lt"/>
              </a:rPr>
              <a:t>Sensitivity can be improved by:</a:t>
            </a:r>
          </a:p>
          <a:p>
            <a:pPr indent="-228600" eaLnBrk="1" hangingPunct="1">
              <a:lnSpc>
                <a:spcPct val="90000"/>
              </a:lnSpc>
              <a:spcAft>
                <a:spcPts val="600"/>
              </a:spcAft>
              <a:buClrTx/>
              <a:buSzTx/>
              <a:buFont typeface="Arial" panose="020B0604020202020204" pitchFamily="34" charset="0"/>
              <a:buChar char="•"/>
            </a:pPr>
            <a:endParaRPr lang="en-US" altLang="en-US" sz="2100" b="1">
              <a:solidFill>
                <a:srgbClr val="FFFFFF"/>
              </a:solidFill>
              <a:latin typeface="+mn-lt"/>
            </a:endParaRPr>
          </a:p>
          <a:p>
            <a:pPr lvl="1" indent="-228600" eaLnBrk="1" hangingPunct="1">
              <a:lnSpc>
                <a:spcPct val="90000"/>
              </a:lnSpc>
              <a:spcAft>
                <a:spcPts val="600"/>
              </a:spcAft>
              <a:buClrTx/>
              <a:buSzTx/>
              <a:buFont typeface="Arial" panose="020B0604020202020204" pitchFamily="34" charset="0"/>
              <a:buChar char="•"/>
            </a:pPr>
            <a:r>
              <a:rPr lang="en-US" altLang="en-US" sz="2100" b="1">
                <a:solidFill>
                  <a:srgbClr val="FFFFFF"/>
                </a:solidFill>
                <a:latin typeface="+mn-lt"/>
              </a:rPr>
              <a:t>Increasing power or gain.</a:t>
            </a:r>
          </a:p>
          <a:p>
            <a:pPr indent="-228600" eaLnBrk="1" hangingPunct="1">
              <a:lnSpc>
                <a:spcPct val="90000"/>
              </a:lnSpc>
              <a:spcAft>
                <a:spcPts val="600"/>
              </a:spcAft>
              <a:buClrTx/>
              <a:buSzTx/>
              <a:buFont typeface="Arial" panose="020B0604020202020204" pitchFamily="34" charset="0"/>
              <a:buChar char="•"/>
            </a:pPr>
            <a:endParaRPr lang="en-US" altLang="en-US" sz="2100" b="1">
              <a:solidFill>
                <a:srgbClr val="FFFFFF"/>
              </a:solidFill>
              <a:latin typeface="+mn-lt"/>
            </a:endParaRPr>
          </a:p>
          <a:p>
            <a:pPr lvl="1" indent="-228600" eaLnBrk="1" hangingPunct="1">
              <a:lnSpc>
                <a:spcPct val="90000"/>
              </a:lnSpc>
              <a:spcAft>
                <a:spcPts val="600"/>
              </a:spcAft>
              <a:buClrTx/>
              <a:buSzTx/>
              <a:buFont typeface="Arial" panose="020B0604020202020204" pitchFamily="34" charset="0"/>
              <a:buChar char="•"/>
            </a:pPr>
            <a:r>
              <a:rPr lang="en-US" altLang="en-US" sz="2100" b="1">
                <a:solidFill>
                  <a:srgbClr val="FFFFFF"/>
                </a:solidFill>
                <a:latin typeface="+mn-lt"/>
              </a:rPr>
              <a:t>Decreasing the velocity scale.</a:t>
            </a:r>
          </a:p>
          <a:p>
            <a:pPr indent="-228600" eaLnBrk="1" hangingPunct="1">
              <a:lnSpc>
                <a:spcPct val="90000"/>
              </a:lnSpc>
              <a:spcAft>
                <a:spcPts val="600"/>
              </a:spcAft>
              <a:buClrTx/>
              <a:buSzTx/>
              <a:buFont typeface="Arial" panose="020B0604020202020204" pitchFamily="34" charset="0"/>
              <a:buChar char="•"/>
            </a:pPr>
            <a:endParaRPr lang="en-US" altLang="en-US" sz="2100" b="1">
              <a:solidFill>
                <a:srgbClr val="FFFFFF"/>
              </a:solidFill>
              <a:latin typeface="+mn-lt"/>
            </a:endParaRPr>
          </a:p>
          <a:p>
            <a:pPr lvl="1" indent="-228600" eaLnBrk="1" hangingPunct="1">
              <a:lnSpc>
                <a:spcPct val="90000"/>
              </a:lnSpc>
              <a:spcAft>
                <a:spcPts val="600"/>
              </a:spcAft>
              <a:buClrTx/>
              <a:buSzTx/>
              <a:buFont typeface="Arial" panose="020B0604020202020204" pitchFamily="34" charset="0"/>
              <a:buChar char="•"/>
            </a:pPr>
            <a:r>
              <a:rPr lang="en-US" altLang="en-US" sz="2100" b="1">
                <a:solidFill>
                  <a:srgbClr val="FFFFFF"/>
                </a:solidFill>
                <a:latin typeface="+mn-lt"/>
              </a:rPr>
              <a:t>Decreasing the reject or filter.</a:t>
            </a:r>
          </a:p>
          <a:p>
            <a:pPr indent="-228600" eaLnBrk="1" hangingPunct="1">
              <a:lnSpc>
                <a:spcPct val="90000"/>
              </a:lnSpc>
              <a:spcAft>
                <a:spcPts val="600"/>
              </a:spcAft>
              <a:buClrTx/>
              <a:buSzTx/>
              <a:buFont typeface="Arial" panose="020B0604020202020204" pitchFamily="34" charset="0"/>
              <a:buChar char="•"/>
            </a:pPr>
            <a:endParaRPr lang="en-US" altLang="en-US" sz="2100" b="1">
              <a:solidFill>
                <a:srgbClr val="FFFFFF"/>
              </a:solidFill>
              <a:latin typeface="+mn-lt"/>
            </a:endParaRPr>
          </a:p>
          <a:p>
            <a:pPr lvl="1" indent="-228600" eaLnBrk="1" hangingPunct="1">
              <a:lnSpc>
                <a:spcPct val="90000"/>
              </a:lnSpc>
              <a:spcAft>
                <a:spcPts val="600"/>
              </a:spcAft>
              <a:buClrTx/>
              <a:buSzTx/>
              <a:buFont typeface="Arial" panose="020B0604020202020204" pitchFamily="34" charset="0"/>
              <a:buChar char="•"/>
            </a:pPr>
            <a:r>
              <a:rPr lang="en-US" altLang="en-US" sz="2100" b="1">
                <a:solidFill>
                  <a:srgbClr val="FFFFFF"/>
                </a:solidFill>
                <a:latin typeface="+mn-lt"/>
              </a:rPr>
              <a:t>Slowly increasing the SV size.</a:t>
            </a:r>
          </a:p>
        </p:txBody>
      </p:sp>
    </p:spTree>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2B260-E877-4C74-9F42-6D3B5CED6B6C}"/>
              </a:ext>
            </a:extLst>
          </p:cNvPr>
          <p:cNvSpPr>
            <a:spLocks noGrp="1"/>
          </p:cNvSpPr>
          <p:nvPr>
            <p:ph type="title"/>
          </p:nvPr>
        </p:nvSpPr>
        <p:spPr>
          <a:xfrm>
            <a:off x="360759" y="3752849"/>
            <a:ext cx="2468166" cy="2452687"/>
          </a:xfrm>
        </p:spPr>
        <p:txBody>
          <a:bodyPr anchor="ctr">
            <a:normAutofit/>
          </a:bodyPr>
          <a:lstStyle/>
          <a:p>
            <a:r>
              <a:rPr lang="en-US" sz="3100">
                <a:cs typeface="Calibri Light"/>
              </a:rPr>
              <a:t>Scattering of Ultrasound by RBC's</a:t>
            </a:r>
            <a:endParaRPr lang="en-US" sz="3100"/>
          </a:p>
        </p:txBody>
      </p:sp>
      <p:pic>
        <p:nvPicPr>
          <p:cNvPr id="4" name="Picture 4" descr="Diagram&#10;&#10;Description automatically generated">
            <a:extLst>
              <a:ext uri="{FF2B5EF4-FFF2-40B4-BE49-F238E27FC236}">
                <a16:creationId xmlns:a16="http://schemas.microsoft.com/office/drawing/2014/main" id="{7735C406-51B5-4417-95FA-D99D4DE29318}"/>
              </a:ext>
            </a:extLst>
          </p:cNvPr>
          <p:cNvPicPr>
            <a:picLocks noChangeAspect="1"/>
          </p:cNvPicPr>
          <p:nvPr/>
        </p:nvPicPr>
        <p:blipFill rotWithShape="1">
          <a:blip r:embed="rId2"/>
          <a:srcRect b="28808"/>
          <a:stretch/>
        </p:blipFill>
        <p:spPr>
          <a:xfrm>
            <a:off x="20" y="10"/>
            <a:ext cx="9143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8CCED87D-B1A5-499D-8BA2-C5A9B75F1AF6}"/>
              </a:ext>
            </a:extLst>
          </p:cNvPr>
          <p:cNvSpPr>
            <a:spLocks noGrp="1"/>
          </p:cNvSpPr>
          <p:nvPr>
            <p:ph idx="1"/>
          </p:nvPr>
        </p:nvSpPr>
        <p:spPr>
          <a:xfrm>
            <a:off x="3167986" y="3752850"/>
            <a:ext cx="5614060" cy="2452687"/>
          </a:xfrm>
        </p:spPr>
        <p:txBody>
          <a:bodyPr vert="horz" lIns="91440" tIns="45720" rIns="91440" bIns="45720" rtlCol="0" anchor="ctr">
            <a:normAutofit fontScale="92500" lnSpcReduction="20000"/>
          </a:bodyPr>
          <a:lstStyle/>
          <a:p>
            <a:pPr marL="0" indent="0">
              <a:spcBef>
                <a:spcPct val="0"/>
              </a:spcBef>
              <a:spcAft>
                <a:spcPct val="0"/>
              </a:spcAft>
              <a:buNone/>
            </a:pPr>
            <a:endParaRPr lang="en-US" sz="1600" b="1" dirty="0">
              <a:latin typeface="Times New Roman"/>
              <a:cs typeface="Times New Roman"/>
            </a:endParaRPr>
          </a:p>
          <a:p>
            <a:pPr marL="0" indent="0">
              <a:spcBef>
                <a:spcPct val="0"/>
              </a:spcBef>
              <a:spcAft>
                <a:spcPct val="0"/>
              </a:spcAft>
              <a:buNone/>
            </a:pPr>
            <a:endParaRPr lang="en-US" sz="1600" b="1" dirty="0">
              <a:latin typeface="Times New Roman"/>
              <a:cs typeface="Times New Roman"/>
            </a:endParaRPr>
          </a:p>
          <a:p>
            <a:pPr marL="0" indent="0">
              <a:spcBef>
                <a:spcPct val="0"/>
              </a:spcBef>
              <a:spcAft>
                <a:spcPct val="0"/>
              </a:spcAft>
              <a:buNone/>
            </a:pPr>
            <a:endParaRPr lang="en-US" sz="1600" b="1" dirty="0">
              <a:latin typeface="Times New Roman"/>
              <a:cs typeface="Times New Roman"/>
            </a:endParaRPr>
          </a:p>
          <a:p>
            <a:pPr marL="0" indent="0">
              <a:spcBef>
                <a:spcPct val="0"/>
              </a:spcBef>
              <a:spcAft>
                <a:spcPct val="0"/>
              </a:spcAft>
              <a:buNone/>
            </a:pPr>
            <a:r>
              <a:rPr lang="en-US" sz="1600" b="1">
                <a:latin typeface="Times New Roman"/>
                <a:cs typeface="Times New Roman"/>
              </a:rPr>
              <a:t>Named after the British Physicist – Lord Rayleigh</a:t>
            </a:r>
            <a:endParaRPr lang="en-US" sz="1600">
              <a:ea typeface="+mn-lt"/>
              <a:cs typeface="+mn-lt"/>
            </a:endParaRPr>
          </a:p>
          <a:p>
            <a:pPr>
              <a:spcBef>
                <a:spcPct val="0"/>
              </a:spcBef>
              <a:spcAft>
                <a:spcPct val="0"/>
              </a:spcAft>
            </a:pPr>
            <a:endParaRPr lang="en-US" sz="1600" b="1">
              <a:latin typeface="Times New Roman"/>
              <a:cs typeface="Times New Roman"/>
            </a:endParaRPr>
          </a:p>
          <a:p>
            <a:pPr lvl="1">
              <a:spcBef>
                <a:spcPct val="0"/>
              </a:spcBef>
              <a:spcAft>
                <a:spcPct val="0"/>
              </a:spcAft>
            </a:pPr>
            <a:r>
              <a:rPr lang="en-US" sz="1600" b="1">
                <a:latin typeface="Times New Roman"/>
                <a:cs typeface="Times New Roman"/>
              </a:rPr>
              <a:t>The predominantly elastic scattering of light or other electromagnetic radiation by particles much smaller than the wavelength of the radiation</a:t>
            </a:r>
            <a:endParaRPr lang="en-US" sz="1600" b="1">
              <a:latin typeface="Times New Roman"/>
              <a:ea typeface="+mn-lt"/>
              <a:cs typeface="Times New Roman"/>
            </a:endParaRPr>
          </a:p>
          <a:p>
            <a:pPr marL="457200" lvl="1" indent="0">
              <a:spcBef>
                <a:spcPct val="0"/>
              </a:spcBef>
              <a:spcAft>
                <a:spcPct val="0"/>
              </a:spcAft>
              <a:buNone/>
            </a:pPr>
            <a:endParaRPr lang="en-US" sz="1600" b="1">
              <a:latin typeface="Times New Roman"/>
              <a:cs typeface="Times New Roman"/>
            </a:endParaRPr>
          </a:p>
          <a:p>
            <a:pPr lvl="1">
              <a:spcBef>
                <a:spcPct val="0"/>
              </a:spcBef>
              <a:spcAft>
                <a:spcPct val="0"/>
              </a:spcAft>
            </a:pPr>
            <a:r>
              <a:rPr lang="en-US" sz="1600" b="1">
                <a:latin typeface="Times New Roman"/>
                <a:cs typeface="Times New Roman"/>
              </a:rPr>
              <a:t>Red blood cells</a:t>
            </a:r>
          </a:p>
          <a:p>
            <a:pPr lvl="2">
              <a:spcBef>
                <a:spcPct val="0"/>
              </a:spcBef>
              <a:spcAft>
                <a:spcPct val="0"/>
              </a:spcAft>
            </a:pPr>
            <a:r>
              <a:rPr lang="en-US" sz="1600" b="1">
                <a:latin typeface="Times New Roman"/>
                <a:cs typeface="Times New Roman"/>
              </a:rPr>
              <a:t>Diameter: 7µm</a:t>
            </a:r>
            <a:endParaRPr lang="en-US" sz="1600" b="1">
              <a:latin typeface="Times New Roman"/>
              <a:ea typeface="+mn-lt"/>
              <a:cs typeface="Times New Roman"/>
            </a:endParaRPr>
          </a:p>
          <a:p>
            <a:pPr lvl="2">
              <a:spcBef>
                <a:spcPct val="0"/>
              </a:spcBef>
              <a:spcAft>
                <a:spcPct val="0"/>
              </a:spcAft>
            </a:pPr>
            <a:endParaRPr lang="en-US" sz="1600" b="1">
              <a:latin typeface="Times New Roman"/>
              <a:cs typeface="Times New Roman"/>
            </a:endParaRPr>
          </a:p>
          <a:p>
            <a:pPr lvl="1">
              <a:spcBef>
                <a:spcPct val="0"/>
              </a:spcBef>
              <a:spcAft>
                <a:spcPct val="0"/>
              </a:spcAft>
            </a:pPr>
            <a:r>
              <a:rPr lang="en-US" sz="1600" b="1">
                <a:latin typeface="Times New Roman"/>
                <a:cs typeface="Times New Roman"/>
              </a:rPr>
              <a:t>Smaller than ultrasound wavelength (0.1-0.7 mm)</a:t>
            </a:r>
          </a:p>
          <a:p>
            <a:endParaRPr lang="en-US" sz="1600" b="1">
              <a:latin typeface="Times New Roman"/>
              <a:cs typeface="Times New Roman"/>
            </a:endParaRPr>
          </a:p>
          <a:p>
            <a:endParaRPr lang="en-US" sz="1600">
              <a:cs typeface="Calibri"/>
            </a:endParaRPr>
          </a:p>
        </p:txBody>
      </p:sp>
    </p:spTree>
    <p:extLst>
      <p:ext uri="{BB962C8B-B14F-4D97-AF65-F5344CB8AC3E}">
        <p14:creationId xmlns:p14="http://schemas.microsoft.com/office/powerpoint/2010/main" val="3073059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281" y="0"/>
            <a:ext cx="8182719" cy="6858000"/>
          </a:xfrm>
          <a:prstGeom prst="rect">
            <a:avLst/>
          </a:prstGeom>
          <a:gradFill>
            <a:gsLst>
              <a:gs pos="0">
                <a:schemeClr val="accent2"/>
              </a:gs>
              <a:gs pos="25000">
                <a:schemeClr val="accent2"/>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147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595E59CC-7059-4455-9789-EDFBBE8F5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 t="7983" r="60644" b="14447"/>
          <a:stretch/>
        </p:blipFill>
        <p:spPr>
          <a:xfrm>
            <a:off x="2083117" y="2"/>
            <a:ext cx="4639318" cy="6857999"/>
          </a:xfrm>
          <a:custGeom>
            <a:avLst/>
            <a:gdLst>
              <a:gd name="connsiteX0" fmla="*/ 0 w 9414510"/>
              <a:gd name="connsiteY0" fmla="*/ 0 h 6857999"/>
              <a:gd name="connsiteX1" fmla="*/ 9414510 w 9414510"/>
              <a:gd name="connsiteY1" fmla="*/ 0 h 6857999"/>
              <a:gd name="connsiteX2" fmla="*/ 9414510 w 9414510"/>
              <a:gd name="connsiteY2" fmla="*/ 6857999 h 6857999"/>
              <a:gd name="connsiteX3" fmla="*/ 0 w 941451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9414510" h="6857999">
                <a:moveTo>
                  <a:pt x="0" y="0"/>
                </a:moveTo>
                <a:lnTo>
                  <a:pt x="9414510" y="0"/>
                </a:lnTo>
                <a:lnTo>
                  <a:pt x="9414510" y="6857999"/>
                </a:lnTo>
                <a:lnTo>
                  <a:pt x="0" y="6857999"/>
                </a:lnTo>
                <a:close/>
              </a:path>
            </a:pathLst>
          </a:custGeom>
        </p:spPr>
      </p:pic>
      <p:sp>
        <p:nvSpPr>
          <p:cNvPr id="47106" name="Rectangle 2">
            <a:extLst>
              <a:ext uri="{FF2B5EF4-FFF2-40B4-BE49-F238E27FC236}">
                <a16:creationId xmlns:a16="http://schemas.microsoft.com/office/drawing/2014/main" id="{35339201-7544-4DD3-93BF-6D5969E17E0F}"/>
              </a:ext>
            </a:extLst>
          </p:cNvPr>
          <p:cNvSpPr>
            <a:spLocks noGrp="1" noChangeArrowheads="1"/>
          </p:cNvSpPr>
          <p:nvPr>
            <p:ph type="title"/>
          </p:nvPr>
        </p:nvSpPr>
        <p:spPr>
          <a:xfrm>
            <a:off x="480060" y="1243013"/>
            <a:ext cx="2891790" cy="4371974"/>
          </a:xfrm>
        </p:spPr>
        <p:txBody>
          <a:bodyPr vert="horz" lIns="91440" tIns="45720" rIns="91440" bIns="45720" rtlCol="0" anchor="ctr">
            <a:normAutofit/>
          </a:bodyPr>
          <a:lstStyle/>
          <a:p>
            <a:pPr fontAlgn="auto">
              <a:spcAft>
                <a:spcPts val="0"/>
              </a:spcAft>
              <a:defRPr/>
            </a:pPr>
            <a:r>
              <a:rPr lang="en-US" kern="1200">
                <a:solidFill>
                  <a:srgbClr val="3F3F3F"/>
                </a:solidFill>
                <a:latin typeface="+mj-lt"/>
                <a:ea typeface="+mj-ea"/>
                <a:cs typeface="+mj-cs"/>
              </a:rPr>
              <a:t>Doppler Spectrum Assessment</a:t>
            </a:r>
          </a:p>
        </p:txBody>
      </p:sp>
      <p:sp>
        <p:nvSpPr>
          <p:cNvPr id="64515" name="Text Box 3">
            <a:extLst>
              <a:ext uri="{FF2B5EF4-FFF2-40B4-BE49-F238E27FC236}">
                <a16:creationId xmlns:a16="http://schemas.microsoft.com/office/drawing/2014/main" id="{01B32C6D-D904-46DA-859D-3B2C72F4CFE1}"/>
              </a:ext>
            </a:extLst>
          </p:cNvPr>
          <p:cNvSpPr txBox="1">
            <a:spLocks noChangeArrowheads="1"/>
          </p:cNvSpPr>
          <p:nvPr/>
        </p:nvSpPr>
        <p:spPr bwMode="ltGray">
          <a:xfrm>
            <a:off x="4729162" y="1032987"/>
            <a:ext cx="3934778" cy="479202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marL="342900" indent="-342900">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indent="-228600" eaLnBrk="1" hangingPunct="1">
              <a:lnSpc>
                <a:spcPct val="90000"/>
              </a:lnSpc>
              <a:spcAft>
                <a:spcPts val="600"/>
              </a:spcAft>
              <a:buClrTx/>
              <a:buSzTx/>
              <a:buFont typeface="Arial" panose="020B0604020202020204" pitchFamily="34" charset="0"/>
              <a:buChar char="•"/>
            </a:pPr>
            <a:r>
              <a:rPr lang="en-US" altLang="en-US" sz="2100" b="1">
                <a:solidFill>
                  <a:srgbClr val="FFFFFF"/>
                </a:solidFill>
                <a:latin typeface="+mn-lt"/>
              </a:rPr>
              <a:t>Flow can either be:</a:t>
            </a:r>
          </a:p>
          <a:p>
            <a:pPr indent="-228600" eaLnBrk="1" hangingPunct="1">
              <a:lnSpc>
                <a:spcPct val="90000"/>
              </a:lnSpc>
              <a:spcAft>
                <a:spcPts val="600"/>
              </a:spcAft>
              <a:buClrTx/>
              <a:buSzTx/>
              <a:buFont typeface="Arial" panose="020B0604020202020204" pitchFamily="34" charset="0"/>
              <a:buChar char="•"/>
            </a:pPr>
            <a:endParaRPr lang="en-US" altLang="en-US" sz="2100" b="1">
              <a:solidFill>
                <a:srgbClr val="FFFFFF"/>
              </a:solidFill>
              <a:latin typeface="+mn-lt"/>
            </a:endParaRPr>
          </a:p>
          <a:p>
            <a:pPr lvl="1" indent="-228600" eaLnBrk="1" hangingPunct="1">
              <a:lnSpc>
                <a:spcPct val="90000"/>
              </a:lnSpc>
              <a:spcAft>
                <a:spcPts val="600"/>
              </a:spcAft>
              <a:buClrTx/>
              <a:buSzTx/>
              <a:buFont typeface="Arial" panose="020B0604020202020204" pitchFamily="34" charset="0"/>
              <a:buChar char="•"/>
            </a:pPr>
            <a:r>
              <a:rPr lang="en-US" altLang="en-US" sz="2100" b="1">
                <a:solidFill>
                  <a:srgbClr val="FFFFFF"/>
                </a:solidFill>
                <a:latin typeface="+mn-lt"/>
              </a:rPr>
              <a:t>Mono-phasic</a:t>
            </a:r>
          </a:p>
          <a:p>
            <a:pPr indent="-228600" eaLnBrk="1" hangingPunct="1">
              <a:lnSpc>
                <a:spcPct val="90000"/>
              </a:lnSpc>
              <a:spcAft>
                <a:spcPts val="600"/>
              </a:spcAft>
              <a:buClrTx/>
              <a:buSzTx/>
              <a:buFont typeface="Arial" panose="020B0604020202020204" pitchFamily="34" charset="0"/>
              <a:buChar char="•"/>
            </a:pPr>
            <a:endParaRPr lang="en-US" altLang="en-US" sz="2100" b="1">
              <a:solidFill>
                <a:srgbClr val="FFFFFF"/>
              </a:solidFill>
              <a:latin typeface="+mn-lt"/>
            </a:endParaRPr>
          </a:p>
          <a:p>
            <a:pPr lvl="1" indent="-228600" eaLnBrk="1" hangingPunct="1">
              <a:lnSpc>
                <a:spcPct val="90000"/>
              </a:lnSpc>
              <a:spcAft>
                <a:spcPts val="600"/>
              </a:spcAft>
              <a:buClrTx/>
              <a:buSzTx/>
              <a:buFont typeface="Arial" panose="020B0604020202020204" pitchFamily="34" charset="0"/>
              <a:buChar char="•"/>
            </a:pPr>
            <a:r>
              <a:rPr lang="en-US" altLang="en-US" sz="2100" b="1">
                <a:solidFill>
                  <a:srgbClr val="FFFFFF"/>
                </a:solidFill>
                <a:latin typeface="+mn-lt"/>
              </a:rPr>
              <a:t>Bi-phasic</a:t>
            </a:r>
          </a:p>
          <a:p>
            <a:pPr indent="-228600" eaLnBrk="1" hangingPunct="1">
              <a:lnSpc>
                <a:spcPct val="90000"/>
              </a:lnSpc>
              <a:spcAft>
                <a:spcPts val="600"/>
              </a:spcAft>
              <a:buClrTx/>
              <a:buSzTx/>
              <a:buFont typeface="Arial" panose="020B0604020202020204" pitchFamily="34" charset="0"/>
              <a:buChar char="•"/>
            </a:pPr>
            <a:endParaRPr lang="en-US" altLang="en-US" sz="2100" b="1">
              <a:solidFill>
                <a:srgbClr val="FFFFFF"/>
              </a:solidFill>
              <a:latin typeface="+mn-lt"/>
            </a:endParaRPr>
          </a:p>
          <a:p>
            <a:pPr lvl="1" indent="-228600" eaLnBrk="1" hangingPunct="1">
              <a:lnSpc>
                <a:spcPct val="90000"/>
              </a:lnSpc>
              <a:spcAft>
                <a:spcPts val="600"/>
              </a:spcAft>
              <a:buClrTx/>
              <a:buSzTx/>
              <a:buFont typeface="Arial" panose="020B0604020202020204" pitchFamily="34" charset="0"/>
              <a:buChar char="•"/>
            </a:pPr>
            <a:r>
              <a:rPr lang="en-US" altLang="en-US" sz="2100" b="1">
                <a:solidFill>
                  <a:srgbClr val="FFFFFF"/>
                </a:solidFill>
                <a:latin typeface="+mn-lt"/>
              </a:rPr>
              <a:t>Tri-phasic</a:t>
            </a:r>
          </a:p>
          <a:p>
            <a:pPr indent="-228600" eaLnBrk="1" hangingPunct="1">
              <a:lnSpc>
                <a:spcPct val="90000"/>
              </a:lnSpc>
              <a:spcAft>
                <a:spcPts val="600"/>
              </a:spcAft>
              <a:buClrTx/>
              <a:buSzTx/>
              <a:buFont typeface="Arial" panose="020B0604020202020204" pitchFamily="34" charset="0"/>
              <a:buChar char="•"/>
            </a:pPr>
            <a:endParaRPr lang="en-US" altLang="en-US" sz="2100" b="1">
              <a:solidFill>
                <a:srgbClr val="FFFFFF"/>
              </a:solidFill>
              <a:latin typeface="+mn-lt"/>
            </a:endParaRPr>
          </a:p>
          <a:p>
            <a:pPr lvl="1" indent="-228600" eaLnBrk="1" hangingPunct="1">
              <a:lnSpc>
                <a:spcPct val="90000"/>
              </a:lnSpc>
              <a:spcAft>
                <a:spcPts val="600"/>
              </a:spcAft>
              <a:buClrTx/>
              <a:buSzTx/>
              <a:buFont typeface="Arial" panose="020B0604020202020204" pitchFamily="34" charset="0"/>
              <a:buChar char="•"/>
            </a:pPr>
            <a:r>
              <a:rPr lang="en-US" altLang="en-US" sz="2100" b="1">
                <a:solidFill>
                  <a:srgbClr val="FFFFFF"/>
                </a:solidFill>
                <a:latin typeface="+mn-lt"/>
              </a:rPr>
              <a:t>Bidirectional</a:t>
            </a:r>
          </a:p>
        </p:txBody>
      </p:sp>
    </p:spTree>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22872D0E-EA3F-4448-86D1-D30371829FFA}"/>
              </a:ext>
            </a:extLst>
          </p:cNvPr>
          <p:cNvSpPr>
            <a:spLocks noGrp="1" noChangeArrowheads="1"/>
          </p:cNvSpPr>
          <p:nvPr>
            <p:ph type="title"/>
          </p:nvPr>
        </p:nvSpPr>
        <p:spPr>
          <a:xfrm>
            <a:off x="381000" y="609600"/>
            <a:ext cx="8229600" cy="838200"/>
          </a:xfrm>
        </p:spPr>
        <p:txBody>
          <a:bodyPr/>
          <a:lstStyle/>
          <a:p>
            <a:pPr eaLnBrk="1" fontAlgn="auto" hangingPunct="1">
              <a:spcAft>
                <a:spcPts val="0"/>
              </a:spcAft>
              <a:defRPr/>
            </a:pPr>
            <a:r>
              <a:rPr lang="en-US">
                <a:solidFill>
                  <a:schemeClr val="accent1">
                    <a:satMod val="150000"/>
                  </a:schemeClr>
                </a:solidFill>
              </a:rPr>
              <a:t> Spectral  Display</a:t>
            </a:r>
          </a:p>
        </p:txBody>
      </p:sp>
      <p:sp>
        <p:nvSpPr>
          <p:cNvPr id="66563" name="Line 3">
            <a:extLst>
              <a:ext uri="{FF2B5EF4-FFF2-40B4-BE49-F238E27FC236}">
                <a16:creationId xmlns:a16="http://schemas.microsoft.com/office/drawing/2014/main" id="{C54E6404-A7D5-4912-B1EB-1581D88DC473}"/>
              </a:ext>
            </a:extLst>
          </p:cNvPr>
          <p:cNvSpPr>
            <a:spLocks noChangeShapeType="1"/>
          </p:cNvSpPr>
          <p:nvPr/>
        </p:nvSpPr>
        <p:spPr bwMode="ltGray">
          <a:xfrm>
            <a:off x="2743200" y="1905000"/>
            <a:ext cx="0" cy="3657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6564" name="Line 4">
            <a:extLst>
              <a:ext uri="{FF2B5EF4-FFF2-40B4-BE49-F238E27FC236}">
                <a16:creationId xmlns:a16="http://schemas.microsoft.com/office/drawing/2014/main" id="{89792373-9F4F-414D-A87E-82AA451BB8E5}"/>
              </a:ext>
            </a:extLst>
          </p:cNvPr>
          <p:cNvSpPr>
            <a:spLocks noChangeShapeType="1"/>
          </p:cNvSpPr>
          <p:nvPr/>
        </p:nvSpPr>
        <p:spPr bwMode="ltGray">
          <a:xfrm>
            <a:off x="2743200" y="5562600"/>
            <a:ext cx="5486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6565" name="Line 5">
            <a:extLst>
              <a:ext uri="{FF2B5EF4-FFF2-40B4-BE49-F238E27FC236}">
                <a16:creationId xmlns:a16="http://schemas.microsoft.com/office/drawing/2014/main" id="{36C75032-170D-4B4C-945C-FF5506D12BCF}"/>
              </a:ext>
            </a:extLst>
          </p:cNvPr>
          <p:cNvSpPr>
            <a:spLocks noChangeShapeType="1"/>
          </p:cNvSpPr>
          <p:nvPr/>
        </p:nvSpPr>
        <p:spPr bwMode="ltGray">
          <a:xfrm>
            <a:off x="2819400" y="5105400"/>
            <a:ext cx="838200" cy="0"/>
          </a:xfrm>
          <a:prstGeom prst="line">
            <a:avLst/>
          </a:prstGeom>
          <a:noFill/>
          <a:ln w="63500">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6566" name="Line 6">
            <a:extLst>
              <a:ext uri="{FF2B5EF4-FFF2-40B4-BE49-F238E27FC236}">
                <a16:creationId xmlns:a16="http://schemas.microsoft.com/office/drawing/2014/main" id="{0CA23B21-5326-4CE4-807A-A6AB60BC1E00}"/>
              </a:ext>
            </a:extLst>
          </p:cNvPr>
          <p:cNvSpPr>
            <a:spLocks noChangeShapeType="1"/>
          </p:cNvSpPr>
          <p:nvPr/>
        </p:nvSpPr>
        <p:spPr bwMode="ltGray">
          <a:xfrm flipV="1">
            <a:off x="3657600" y="2819400"/>
            <a:ext cx="457200" cy="2286000"/>
          </a:xfrm>
          <a:prstGeom prst="line">
            <a:avLst/>
          </a:prstGeom>
          <a:noFill/>
          <a:ln w="63500">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6567" name="Line 7">
            <a:extLst>
              <a:ext uri="{FF2B5EF4-FFF2-40B4-BE49-F238E27FC236}">
                <a16:creationId xmlns:a16="http://schemas.microsoft.com/office/drawing/2014/main" id="{1D7122F1-7955-4488-9765-9288D917D6A5}"/>
              </a:ext>
            </a:extLst>
          </p:cNvPr>
          <p:cNvSpPr>
            <a:spLocks noChangeShapeType="1"/>
          </p:cNvSpPr>
          <p:nvPr/>
        </p:nvSpPr>
        <p:spPr bwMode="ltGray">
          <a:xfrm>
            <a:off x="4114800" y="2819400"/>
            <a:ext cx="457200" cy="1524000"/>
          </a:xfrm>
          <a:prstGeom prst="line">
            <a:avLst/>
          </a:prstGeom>
          <a:noFill/>
          <a:ln w="63500">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6568" name="Line 8">
            <a:extLst>
              <a:ext uri="{FF2B5EF4-FFF2-40B4-BE49-F238E27FC236}">
                <a16:creationId xmlns:a16="http://schemas.microsoft.com/office/drawing/2014/main" id="{F501FEB4-58CD-4BDB-89A7-D29183A81537}"/>
              </a:ext>
            </a:extLst>
          </p:cNvPr>
          <p:cNvSpPr>
            <a:spLocks noChangeShapeType="1"/>
          </p:cNvSpPr>
          <p:nvPr/>
        </p:nvSpPr>
        <p:spPr bwMode="ltGray">
          <a:xfrm>
            <a:off x="4572000" y="4343400"/>
            <a:ext cx="2667000" cy="762000"/>
          </a:xfrm>
          <a:prstGeom prst="line">
            <a:avLst/>
          </a:prstGeom>
          <a:noFill/>
          <a:ln w="63500">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6569" name="Line 9">
            <a:extLst>
              <a:ext uri="{FF2B5EF4-FFF2-40B4-BE49-F238E27FC236}">
                <a16:creationId xmlns:a16="http://schemas.microsoft.com/office/drawing/2014/main" id="{A59D1C48-1BB0-40F1-915B-4A70D4D13DC8}"/>
              </a:ext>
            </a:extLst>
          </p:cNvPr>
          <p:cNvSpPr>
            <a:spLocks noChangeShapeType="1"/>
          </p:cNvSpPr>
          <p:nvPr/>
        </p:nvSpPr>
        <p:spPr bwMode="ltGray">
          <a:xfrm>
            <a:off x="7239000" y="5105400"/>
            <a:ext cx="762000" cy="0"/>
          </a:xfrm>
          <a:prstGeom prst="line">
            <a:avLst/>
          </a:prstGeom>
          <a:noFill/>
          <a:ln w="63500">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6570" name="Text Box 16">
            <a:extLst>
              <a:ext uri="{FF2B5EF4-FFF2-40B4-BE49-F238E27FC236}">
                <a16:creationId xmlns:a16="http://schemas.microsoft.com/office/drawing/2014/main" id="{9BBD3373-DE95-470F-B198-97F31AEA61DA}"/>
              </a:ext>
            </a:extLst>
          </p:cNvPr>
          <p:cNvSpPr txBox="1">
            <a:spLocks noChangeArrowheads="1"/>
          </p:cNvSpPr>
          <p:nvPr/>
        </p:nvSpPr>
        <p:spPr bwMode="ltGray">
          <a:xfrm>
            <a:off x="1295400" y="2590800"/>
            <a:ext cx="1109663" cy="33655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r>
              <a:rPr lang="en-US" altLang="en-US" sz="1600" b="1">
                <a:latin typeface="Times New Roman" panose="02020603050405020304" pitchFamily="18" charset="0"/>
              </a:rPr>
              <a:t>Frequency</a:t>
            </a:r>
          </a:p>
        </p:txBody>
      </p:sp>
      <p:sp>
        <p:nvSpPr>
          <p:cNvPr id="66571" name="Text Box 17">
            <a:extLst>
              <a:ext uri="{FF2B5EF4-FFF2-40B4-BE49-F238E27FC236}">
                <a16:creationId xmlns:a16="http://schemas.microsoft.com/office/drawing/2014/main" id="{F115FC6D-313E-43B9-8814-EC572E2CCA9C}"/>
              </a:ext>
            </a:extLst>
          </p:cNvPr>
          <p:cNvSpPr txBox="1">
            <a:spLocks noChangeArrowheads="1"/>
          </p:cNvSpPr>
          <p:nvPr/>
        </p:nvSpPr>
        <p:spPr bwMode="ltGray">
          <a:xfrm>
            <a:off x="4495800" y="5638800"/>
            <a:ext cx="636588" cy="33655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r>
              <a:rPr lang="en-US" altLang="en-US" sz="1600" b="1">
                <a:latin typeface="Times New Roman" panose="02020603050405020304" pitchFamily="18" charset="0"/>
              </a:rPr>
              <a:t>Time</a:t>
            </a:r>
          </a:p>
        </p:txBody>
      </p:sp>
      <p:sp>
        <p:nvSpPr>
          <p:cNvPr id="66572" name="Text Box 19">
            <a:extLst>
              <a:ext uri="{FF2B5EF4-FFF2-40B4-BE49-F238E27FC236}">
                <a16:creationId xmlns:a16="http://schemas.microsoft.com/office/drawing/2014/main" id="{EBAC73F1-1DCF-4B83-A795-5AE796AD39C1}"/>
              </a:ext>
            </a:extLst>
          </p:cNvPr>
          <p:cNvSpPr txBox="1">
            <a:spLocks noChangeArrowheads="1"/>
          </p:cNvSpPr>
          <p:nvPr/>
        </p:nvSpPr>
        <p:spPr bwMode="ltGray">
          <a:xfrm>
            <a:off x="5791200" y="2362200"/>
            <a:ext cx="2438400" cy="1311275"/>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r>
              <a:rPr lang="en-US" altLang="en-US" sz="2000" b="1" u="sng">
                <a:latin typeface="Times New Roman" panose="02020603050405020304" pitchFamily="18" charset="0"/>
              </a:rPr>
              <a:t>Mono-phasic Flow</a:t>
            </a:r>
          </a:p>
          <a:p>
            <a:pPr eaLnBrk="1" hangingPunct="1">
              <a:buClrTx/>
              <a:buSzTx/>
              <a:buFontTx/>
              <a:buNone/>
            </a:pPr>
            <a:endParaRPr lang="en-US" altLang="en-US" sz="2000" b="1" u="sng">
              <a:latin typeface="Times New Roman" panose="02020603050405020304" pitchFamily="18" charset="0"/>
            </a:endParaRPr>
          </a:p>
          <a:p>
            <a:pPr eaLnBrk="1" hangingPunct="1">
              <a:buClrTx/>
              <a:buSzTx/>
              <a:buFontTx/>
              <a:buNone/>
            </a:pPr>
            <a:r>
              <a:rPr lang="en-US" altLang="en-US" sz="2000" b="1" i="1">
                <a:latin typeface="Times New Roman" panose="02020603050405020304" pitchFamily="18" charset="0"/>
              </a:rPr>
              <a:t>Flow on just on side </a:t>
            </a:r>
          </a:p>
          <a:p>
            <a:pPr eaLnBrk="1" hangingPunct="1">
              <a:buClrTx/>
              <a:buSzTx/>
              <a:buFontTx/>
              <a:buNone/>
            </a:pPr>
            <a:r>
              <a:rPr lang="en-US" altLang="en-US" sz="2000" b="1" i="1">
                <a:latin typeface="Times New Roman" panose="02020603050405020304" pitchFamily="18" charset="0"/>
              </a:rPr>
              <a:t>of the Baseline.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295E7F-EA66-480B-B001-C8BE7CD61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0030" y="4892040"/>
            <a:ext cx="8661654" cy="1645920"/>
          </a:xfrm>
          <a:prstGeom prst="rect">
            <a:avLst/>
          </a:prstGeom>
          <a:solidFill>
            <a:srgbClr val="262626"/>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B3C2876-B920-496E-9120-459CCFBBFC06}"/>
              </a:ext>
            </a:extLst>
          </p:cNvPr>
          <p:cNvSpPr>
            <a:spLocks noGrp="1"/>
          </p:cNvSpPr>
          <p:nvPr>
            <p:ph type="title"/>
          </p:nvPr>
        </p:nvSpPr>
        <p:spPr>
          <a:xfrm>
            <a:off x="539014" y="5091762"/>
            <a:ext cx="5613590" cy="1264588"/>
          </a:xfrm>
        </p:spPr>
        <p:txBody>
          <a:bodyPr vert="horz" lIns="91440" tIns="45720" rIns="91440" bIns="45720" rtlCol="0" anchor="ctr">
            <a:normAutofit/>
          </a:bodyPr>
          <a:lstStyle/>
          <a:p>
            <a:pPr algn="r"/>
            <a:r>
              <a:rPr lang="en-US" sz="4200">
                <a:solidFill>
                  <a:srgbClr val="FFFFFF"/>
                </a:solidFill>
              </a:rPr>
              <a:t>Monophasic Waveform</a:t>
            </a:r>
          </a:p>
        </p:txBody>
      </p:sp>
      <p:pic>
        <p:nvPicPr>
          <p:cNvPr id="4" name="Picture 4" descr="A picture containing sitting, water, small, boat&#10;&#10;Description automatically generated">
            <a:extLst>
              <a:ext uri="{FF2B5EF4-FFF2-40B4-BE49-F238E27FC236}">
                <a16:creationId xmlns:a16="http://schemas.microsoft.com/office/drawing/2014/main" id="{59998407-AC19-4FB4-81E6-93CFA15A56B5}"/>
              </a:ext>
            </a:extLst>
          </p:cNvPr>
          <p:cNvPicPr>
            <a:picLocks noGrp="1" noChangeAspect="1"/>
          </p:cNvPicPr>
          <p:nvPr>
            <p:ph idx="1"/>
          </p:nvPr>
        </p:nvPicPr>
        <p:blipFill rotWithShape="1">
          <a:blip r:embed="rId2"/>
          <a:srcRect l="6751" r="15605" b="-1"/>
          <a:stretch/>
        </p:blipFill>
        <p:spPr>
          <a:xfrm>
            <a:off x="240030" y="320040"/>
            <a:ext cx="8661654" cy="4462272"/>
          </a:xfrm>
          <a:prstGeom prst="rect">
            <a:avLst/>
          </a:prstGeom>
        </p:spPr>
      </p:pic>
      <p:cxnSp>
        <p:nvCxnSpPr>
          <p:cNvPr id="11" name="Straight Connector 10">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7904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D99157A8-AC45-476D-BF5B-D9F546F464D5}"/>
              </a:ext>
            </a:extLst>
          </p:cNvPr>
          <p:cNvSpPr>
            <a:spLocks noGrp="1" noChangeArrowheads="1"/>
          </p:cNvSpPr>
          <p:nvPr>
            <p:ph type="title"/>
          </p:nvPr>
        </p:nvSpPr>
        <p:spPr>
          <a:xfrm>
            <a:off x="381000" y="609600"/>
            <a:ext cx="8229600" cy="838200"/>
          </a:xfrm>
        </p:spPr>
        <p:txBody>
          <a:bodyPr/>
          <a:lstStyle/>
          <a:p>
            <a:pPr eaLnBrk="1" fontAlgn="auto" hangingPunct="1">
              <a:spcAft>
                <a:spcPts val="0"/>
              </a:spcAft>
              <a:defRPr/>
            </a:pPr>
            <a:r>
              <a:rPr lang="en-US">
                <a:solidFill>
                  <a:schemeClr val="accent1">
                    <a:satMod val="150000"/>
                  </a:schemeClr>
                </a:solidFill>
              </a:rPr>
              <a:t> Spectral  Display</a:t>
            </a:r>
          </a:p>
        </p:txBody>
      </p:sp>
      <p:sp>
        <p:nvSpPr>
          <p:cNvPr id="68611" name="Line 3">
            <a:extLst>
              <a:ext uri="{FF2B5EF4-FFF2-40B4-BE49-F238E27FC236}">
                <a16:creationId xmlns:a16="http://schemas.microsoft.com/office/drawing/2014/main" id="{00120FC9-61AC-42A8-8813-56B36BEB3BF4}"/>
              </a:ext>
            </a:extLst>
          </p:cNvPr>
          <p:cNvSpPr>
            <a:spLocks noChangeShapeType="1"/>
          </p:cNvSpPr>
          <p:nvPr/>
        </p:nvSpPr>
        <p:spPr bwMode="ltGray">
          <a:xfrm>
            <a:off x="2743200" y="1905000"/>
            <a:ext cx="0" cy="3657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8612" name="Line 4">
            <a:extLst>
              <a:ext uri="{FF2B5EF4-FFF2-40B4-BE49-F238E27FC236}">
                <a16:creationId xmlns:a16="http://schemas.microsoft.com/office/drawing/2014/main" id="{F9DAFD87-71A3-465D-8363-445C2FF5F586}"/>
              </a:ext>
            </a:extLst>
          </p:cNvPr>
          <p:cNvSpPr>
            <a:spLocks noChangeShapeType="1"/>
          </p:cNvSpPr>
          <p:nvPr/>
        </p:nvSpPr>
        <p:spPr bwMode="ltGray">
          <a:xfrm>
            <a:off x="2743200" y="5562600"/>
            <a:ext cx="5486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8613" name="Line 5">
            <a:extLst>
              <a:ext uri="{FF2B5EF4-FFF2-40B4-BE49-F238E27FC236}">
                <a16:creationId xmlns:a16="http://schemas.microsoft.com/office/drawing/2014/main" id="{371AA9D9-3E8B-4E90-8D9C-6754C3480E6E}"/>
              </a:ext>
            </a:extLst>
          </p:cNvPr>
          <p:cNvSpPr>
            <a:spLocks noChangeShapeType="1"/>
          </p:cNvSpPr>
          <p:nvPr/>
        </p:nvSpPr>
        <p:spPr bwMode="ltGray">
          <a:xfrm>
            <a:off x="2819400" y="5105400"/>
            <a:ext cx="838200" cy="0"/>
          </a:xfrm>
          <a:prstGeom prst="line">
            <a:avLst/>
          </a:prstGeom>
          <a:noFill/>
          <a:ln w="63500">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8614" name="Line 6">
            <a:extLst>
              <a:ext uri="{FF2B5EF4-FFF2-40B4-BE49-F238E27FC236}">
                <a16:creationId xmlns:a16="http://schemas.microsoft.com/office/drawing/2014/main" id="{ED66AD33-2D0D-46F9-BA20-51C059C27B65}"/>
              </a:ext>
            </a:extLst>
          </p:cNvPr>
          <p:cNvSpPr>
            <a:spLocks noChangeShapeType="1"/>
          </p:cNvSpPr>
          <p:nvPr/>
        </p:nvSpPr>
        <p:spPr bwMode="ltGray">
          <a:xfrm flipV="1">
            <a:off x="3657600" y="2819400"/>
            <a:ext cx="457200" cy="2286000"/>
          </a:xfrm>
          <a:prstGeom prst="line">
            <a:avLst/>
          </a:prstGeom>
          <a:noFill/>
          <a:ln w="63500">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8615" name="Line 7">
            <a:extLst>
              <a:ext uri="{FF2B5EF4-FFF2-40B4-BE49-F238E27FC236}">
                <a16:creationId xmlns:a16="http://schemas.microsoft.com/office/drawing/2014/main" id="{CB6E0F74-EF4D-4607-B873-8BE5CE13BD77}"/>
              </a:ext>
            </a:extLst>
          </p:cNvPr>
          <p:cNvSpPr>
            <a:spLocks noChangeShapeType="1"/>
          </p:cNvSpPr>
          <p:nvPr/>
        </p:nvSpPr>
        <p:spPr bwMode="ltGray">
          <a:xfrm>
            <a:off x="4114800" y="2819400"/>
            <a:ext cx="1447800" cy="3124200"/>
          </a:xfrm>
          <a:prstGeom prst="line">
            <a:avLst/>
          </a:prstGeom>
          <a:noFill/>
          <a:ln w="63500">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8616" name="Text Box 13">
            <a:extLst>
              <a:ext uri="{FF2B5EF4-FFF2-40B4-BE49-F238E27FC236}">
                <a16:creationId xmlns:a16="http://schemas.microsoft.com/office/drawing/2014/main" id="{2E39BB49-5379-49AF-A8A6-B65C39B4311C}"/>
              </a:ext>
            </a:extLst>
          </p:cNvPr>
          <p:cNvSpPr txBox="1">
            <a:spLocks noChangeArrowheads="1"/>
          </p:cNvSpPr>
          <p:nvPr/>
        </p:nvSpPr>
        <p:spPr bwMode="ltGray">
          <a:xfrm>
            <a:off x="1295400" y="2590800"/>
            <a:ext cx="1109663" cy="33655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r>
              <a:rPr lang="en-US" altLang="en-US" sz="1600" b="1">
                <a:latin typeface="Times New Roman" panose="02020603050405020304" pitchFamily="18" charset="0"/>
              </a:rPr>
              <a:t>Frequency</a:t>
            </a:r>
          </a:p>
        </p:txBody>
      </p:sp>
      <p:sp>
        <p:nvSpPr>
          <p:cNvPr id="68617" name="Text Box 14">
            <a:extLst>
              <a:ext uri="{FF2B5EF4-FFF2-40B4-BE49-F238E27FC236}">
                <a16:creationId xmlns:a16="http://schemas.microsoft.com/office/drawing/2014/main" id="{FE8BB2B8-0D9E-4090-B0E0-4BB3E51C6A08}"/>
              </a:ext>
            </a:extLst>
          </p:cNvPr>
          <p:cNvSpPr txBox="1">
            <a:spLocks noChangeArrowheads="1"/>
          </p:cNvSpPr>
          <p:nvPr/>
        </p:nvSpPr>
        <p:spPr bwMode="ltGray">
          <a:xfrm>
            <a:off x="4495800" y="5638800"/>
            <a:ext cx="636588" cy="33655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r>
              <a:rPr lang="en-US" altLang="en-US" sz="1600" b="1">
                <a:latin typeface="Times New Roman" panose="02020603050405020304" pitchFamily="18" charset="0"/>
              </a:rPr>
              <a:t>Time</a:t>
            </a:r>
          </a:p>
        </p:txBody>
      </p:sp>
      <p:sp>
        <p:nvSpPr>
          <p:cNvPr id="68618" name="Text Box 15">
            <a:extLst>
              <a:ext uri="{FF2B5EF4-FFF2-40B4-BE49-F238E27FC236}">
                <a16:creationId xmlns:a16="http://schemas.microsoft.com/office/drawing/2014/main" id="{BB081425-4860-46A2-B48E-98BC0CEED8CE}"/>
              </a:ext>
            </a:extLst>
          </p:cNvPr>
          <p:cNvSpPr txBox="1">
            <a:spLocks noChangeArrowheads="1"/>
          </p:cNvSpPr>
          <p:nvPr/>
        </p:nvSpPr>
        <p:spPr bwMode="ltGray">
          <a:xfrm>
            <a:off x="5867400" y="2209800"/>
            <a:ext cx="2362200" cy="1920875"/>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r>
              <a:rPr lang="en-US" altLang="en-US" sz="2000" b="1" u="sng">
                <a:latin typeface="Times New Roman" panose="02020603050405020304" pitchFamily="18" charset="0"/>
              </a:rPr>
              <a:t>Bi-phasic Flow</a:t>
            </a:r>
          </a:p>
          <a:p>
            <a:pPr eaLnBrk="1" hangingPunct="1">
              <a:buClrTx/>
              <a:buSzTx/>
              <a:buFontTx/>
              <a:buNone/>
            </a:pPr>
            <a:endParaRPr lang="en-US" altLang="en-US" sz="2000" b="1" u="sng">
              <a:latin typeface="Times New Roman" panose="02020603050405020304" pitchFamily="18" charset="0"/>
            </a:endParaRPr>
          </a:p>
          <a:p>
            <a:pPr eaLnBrk="1" hangingPunct="1">
              <a:buClrTx/>
              <a:buSzTx/>
              <a:buFontTx/>
              <a:buNone/>
            </a:pPr>
            <a:r>
              <a:rPr lang="en-US" altLang="en-US" sz="2000" b="1" i="1">
                <a:latin typeface="Times New Roman" panose="02020603050405020304" pitchFamily="18" charset="0"/>
              </a:rPr>
              <a:t>Flow start on one</a:t>
            </a:r>
          </a:p>
          <a:p>
            <a:pPr eaLnBrk="1" hangingPunct="1">
              <a:buClrTx/>
              <a:buSzTx/>
              <a:buFontTx/>
              <a:buNone/>
            </a:pPr>
            <a:r>
              <a:rPr lang="en-US" altLang="en-US" sz="2000" b="1" i="1">
                <a:latin typeface="Times New Roman" panose="02020603050405020304" pitchFamily="18" charset="0"/>
              </a:rPr>
              <a:t>side of the Baseline </a:t>
            </a:r>
          </a:p>
          <a:p>
            <a:pPr eaLnBrk="1" hangingPunct="1">
              <a:buClrTx/>
              <a:buSzTx/>
              <a:buFontTx/>
              <a:buNone/>
            </a:pPr>
            <a:r>
              <a:rPr lang="en-US" altLang="en-US" sz="2000" b="1" i="1">
                <a:latin typeface="Times New Roman" panose="02020603050405020304" pitchFamily="18" charset="0"/>
              </a:rPr>
              <a:t>and then crosses to </a:t>
            </a:r>
          </a:p>
          <a:p>
            <a:pPr eaLnBrk="1" hangingPunct="1">
              <a:buClrTx/>
              <a:buSzTx/>
              <a:buFontTx/>
              <a:buNone/>
            </a:pPr>
            <a:r>
              <a:rPr lang="en-US" altLang="en-US" sz="2000" b="1" i="1">
                <a:latin typeface="Times New Roman" panose="02020603050405020304" pitchFamily="18" charset="0"/>
              </a:rPr>
              <a:t>the other.</a:t>
            </a:r>
          </a:p>
        </p:txBody>
      </p:sp>
      <p:sp>
        <p:nvSpPr>
          <p:cNvPr id="68619" name="Line 16">
            <a:extLst>
              <a:ext uri="{FF2B5EF4-FFF2-40B4-BE49-F238E27FC236}">
                <a16:creationId xmlns:a16="http://schemas.microsoft.com/office/drawing/2014/main" id="{98938566-F192-4E35-9CC8-116622115573}"/>
              </a:ext>
            </a:extLst>
          </p:cNvPr>
          <p:cNvSpPr>
            <a:spLocks noChangeShapeType="1"/>
          </p:cNvSpPr>
          <p:nvPr/>
        </p:nvSpPr>
        <p:spPr bwMode="ltGray">
          <a:xfrm flipH="1">
            <a:off x="5562600" y="5715000"/>
            <a:ext cx="609600" cy="228600"/>
          </a:xfrm>
          <a:prstGeom prst="line">
            <a:avLst/>
          </a:prstGeom>
          <a:noFill/>
          <a:ln w="63500">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8620" name="Line 17">
            <a:extLst>
              <a:ext uri="{FF2B5EF4-FFF2-40B4-BE49-F238E27FC236}">
                <a16:creationId xmlns:a16="http://schemas.microsoft.com/office/drawing/2014/main" id="{46833BAB-214F-4F04-972D-1EC154406C29}"/>
              </a:ext>
            </a:extLst>
          </p:cNvPr>
          <p:cNvSpPr>
            <a:spLocks noChangeShapeType="1"/>
          </p:cNvSpPr>
          <p:nvPr/>
        </p:nvSpPr>
        <p:spPr bwMode="ltGray">
          <a:xfrm flipH="1">
            <a:off x="6172200" y="5715000"/>
            <a:ext cx="1524000" cy="0"/>
          </a:xfrm>
          <a:prstGeom prst="line">
            <a:avLst/>
          </a:prstGeom>
          <a:noFill/>
          <a:ln w="63500">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295E7F-EA66-480B-B001-C8BE7CD61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0030" y="4892040"/>
            <a:ext cx="8661654" cy="1645920"/>
          </a:xfrm>
          <a:prstGeom prst="rect">
            <a:avLst/>
          </a:prstGeom>
          <a:solidFill>
            <a:srgbClr val="262626"/>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FB3B2B-A721-4B38-A600-B9F1004C5799}"/>
              </a:ext>
            </a:extLst>
          </p:cNvPr>
          <p:cNvSpPr>
            <a:spLocks noGrp="1"/>
          </p:cNvSpPr>
          <p:nvPr>
            <p:ph type="title"/>
          </p:nvPr>
        </p:nvSpPr>
        <p:spPr>
          <a:xfrm>
            <a:off x="539014" y="5091762"/>
            <a:ext cx="5613590" cy="1264588"/>
          </a:xfrm>
        </p:spPr>
        <p:txBody>
          <a:bodyPr vert="horz" lIns="91440" tIns="45720" rIns="91440" bIns="45720" rtlCol="0" anchor="ctr">
            <a:normAutofit/>
          </a:bodyPr>
          <a:lstStyle/>
          <a:p>
            <a:pPr algn="r"/>
            <a:r>
              <a:rPr lang="en-US" sz="4200" dirty="0">
                <a:solidFill>
                  <a:srgbClr val="FFFFFF"/>
                </a:solidFill>
              </a:rPr>
              <a:t>Biphasic Waveform</a:t>
            </a:r>
          </a:p>
        </p:txBody>
      </p:sp>
      <p:pic>
        <p:nvPicPr>
          <p:cNvPr id="4" name="Picture 4" descr="A picture containing dark, photo, sitting, smoke&#10;&#10;Description automatically generated">
            <a:extLst>
              <a:ext uri="{FF2B5EF4-FFF2-40B4-BE49-F238E27FC236}">
                <a16:creationId xmlns:a16="http://schemas.microsoft.com/office/drawing/2014/main" id="{E30088C9-638E-452D-A648-86695F013722}"/>
              </a:ext>
            </a:extLst>
          </p:cNvPr>
          <p:cNvPicPr>
            <a:picLocks noGrp="1" noChangeAspect="1"/>
          </p:cNvPicPr>
          <p:nvPr>
            <p:ph idx="1"/>
          </p:nvPr>
        </p:nvPicPr>
        <p:blipFill rotWithShape="1">
          <a:blip r:embed="rId2"/>
          <a:srcRect t="5510" r="-1" b="11730"/>
          <a:stretch/>
        </p:blipFill>
        <p:spPr>
          <a:xfrm>
            <a:off x="240030" y="320040"/>
            <a:ext cx="8661654" cy="4462272"/>
          </a:xfrm>
          <a:prstGeom prst="rect">
            <a:avLst/>
          </a:prstGeom>
        </p:spPr>
      </p:pic>
      <p:cxnSp>
        <p:nvCxnSpPr>
          <p:cNvPr id="11" name="Straight Connector 10">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1449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1FC6CF70-E389-45AE-AA9D-1DD59165895C}"/>
              </a:ext>
            </a:extLst>
          </p:cNvPr>
          <p:cNvSpPr>
            <a:spLocks noGrp="1" noChangeArrowheads="1"/>
          </p:cNvSpPr>
          <p:nvPr>
            <p:ph type="title"/>
          </p:nvPr>
        </p:nvSpPr>
        <p:spPr>
          <a:xfrm>
            <a:off x="381000" y="609600"/>
            <a:ext cx="8229600" cy="838200"/>
          </a:xfrm>
        </p:spPr>
        <p:txBody>
          <a:bodyPr/>
          <a:lstStyle/>
          <a:p>
            <a:pPr eaLnBrk="1" fontAlgn="auto" hangingPunct="1">
              <a:spcAft>
                <a:spcPts val="0"/>
              </a:spcAft>
              <a:defRPr/>
            </a:pPr>
            <a:r>
              <a:rPr lang="en-US">
                <a:solidFill>
                  <a:schemeClr val="accent1">
                    <a:satMod val="150000"/>
                  </a:schemeClr>
                </a:solidFill>
              </a:rPr>
              <a:t> Spectral  Display</a:t>
            </a:r>
          </a:p>
        </p:txBody>
      </p:sp>
      <p:sp>
        <p:nvSpPr>
          <p:cNvPr id="70659" name="Line 3">
            <a:extLst>
              <a:ext uri="{FF2B5EF4-FFF2-40B4-BE49-F238E27FC236}">
                <a16:creationId xmlns:a16="http://schemas.microsoft.com/office/drawing/2014/main" id="{C6787458-27EB-45A6-A540-3A1802F1A61A}"/>
              </a:ext>
            </a:extLst>
          </p:cNvPr>
          <p:cNvSpPr>
            <a:spLocks noChangeShapeType="1"/>
          </p:cNvSpPr>
          <p:nvPr/>
        </p:nvSpPr>
        <p:spPr bwMode="ltGray">
          <a:xfrm>
            <a:off x="2743200" y="1905000"/>
            <a:ext cx="0" cy="3657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0660" name="Line 4">
            <a:extLst>
              <a:ext uri="{FF2B5EF4-FFF2-40B4-BE49-F238E27FC236}">
                <a16:creationId xmlns:a16="http://schemas.microsoft.com/office/drawing/2014/main" id="{3868DA16-5299-4A68-A694-53B5EA00FCC7}"/>
              </a:ext>
            </a:extLst>
          </p:cNvPr>
          <p:cNvSpPr>
            <a:spLocks noChangeShapeType="1"/>
          </p:cNvSpPr>
          <p:nvPr/>
        </p:nvSpPr>
        <p:spPr bwMode="ltGray">
          <a:xfrm>
            <a:off x="2743200" y="5562600"/>
            <a:ext cx="5486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0661" name="Line 5">
            <a:extLst>
              <a:ext uri="{FF2B5EF4-FFF2-40B4-BE49-F238E27FC236}">
                <a16:creationId xmlns:a16="http://schemas.microsoft.com/office/drawing/2014/main" id="{8F358AB2-4D86-431C-8D95-08EFC427AAFE}"/>
              </a:ext>
            </a:extLst>
          </p:cNvPr>
          <p:cNvSpPr>
            <a:spLocks noChangeShapeType="1"/>
          </p:cNvSpPr>
          <p:nvPr/>
        </p:nvSpPr>
        <p:spPr bwMode="ltGray">
          <a:xfrm>
            <a:off x="2819400" y="5105400"/>
            <a:ext cx="838200" cy="0"/>
          </a:xfrm>
          <a:prstGeom prst="line">
            <a:avLst/>
          </a:prstGeom>
          <a:noFill/>
          <a:ln w="63500">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0662" name="Line 6">
            <a:extLst>
              <a:ext uri="{FF2B5EF4-FFF2-40B4-BE49-F238E27FC236}">
                <a16:creationId xmlns:a16="http://schemas.microsoft.com/office/drawing/2014/main" id="{E5B7A971-4E20-4068-95AD-378AD78CA1E0}"/>
              </a:ext>
            </a:extLst>
          </p:cNvPr>
          <p:cNvSpPr>
            <a:spLocks noChangeShapeType="1"/>
          </p:cNvSpPr>
          <p:nvPr/>
        </p:nvSpPr>
        <p:spPr bwMode="ltGray">
          <a:xfrm flipV="1">
            <a:off x="3657600" y="2819400"/>
            <a:ext cx="457200" cy="2286000"/>
          </a:xfrm>
          <a:prstGeom prst="line">
            <a:avLst/>
          </a:prstGeom>
          <a:noFill/>
          <a:ln w="63500">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0663" name="Line 7">
            <a:extLst>
              <a:ext uri="{FF2B5EF4-FFF2-40B4-BE49-F238E27FC236}">
                <a16:creationId xmlns:a16="http://schemas.microsoft.com/office/drawing/2014/main" id="{5A818728-0353-4CDB-BABB-0A67C82BF629}"/>
              </a:ext>
            </a:extLst>
          </p:cNvPr>
          <p:cNvSpPr>
            <a:spLocks noChangeShapeType="1"/>
          </p:cNvSpPr>
          <p:nvPr/>
        </p:nvSpPr>
        <p:spPr bwMode="ltGray">
          <a:xfrm>
            <a:off x="4114800" y="2819400"/>
            <a:ext cx="1447800" cy="3124200"/>
          </a:xfrm>
          <a:prstGeom prst="line">
            <a:avLst/>
          </a:prstGeom>
          <a:noFill/>
          <a:ln w="63500">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0664" name="Text Box 11">
            <a:extLst>
              <a:ext uri="{FF2B5EF4-FFF2-40B4-BE49-F238E27FC236}">
                <a16:creationId xmlns:a16="http://schemas.microsoft.com/office/drawing/2014/main" id="{D6D8C83E-1627-4B11-8678-132586C48D2D}"/>
              </a:ext>
            </a:extLst>
          </p:cNvPr>
          <p:cNvSpPr txBox="1">
            <a:spLocks noChangeArrowheads="1"/>
          </p:cNvSpPr>
          <p:nvPr/>
        </p:nvSpPr>
        <p:spPr bwMode="ltGray">
          <a:xfrm>
            <a:off x="1295400" y="2590800"/>
            <a:ext cx="1109663" cy="33655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r>
              <a:rPr lang="en-US" altLang="en-US" sz="1600" b="1">
                <a:latin typeface="Times New Roman" panose="02020603050405020304" pitchFamily="18" charset="0"/>
              </a:rPr>
              <a:t>Frequency</a:t>
            </a:r>
          </a:p>
        </p:txBody>
      </p:sp>
      <p:sp>
        <p:nvSpPr>
          <p:cNvPr id="70665" name="Text Box 12">
            <a:extLst>
              <a:ext uri="{FF2B5EF4-FFF2-40B4-BE49-F238E27FC236}">
                <a16:creationId xmlns:a16="http://schemas.microsoft.com/office/drawing/2014/main" id="{23BFE4C8-398A-4F1F-90D0-17F7C200362D}"/>
              </a:ext>
            </a:extLst>
          </p:cNvPr>
          <p:cNvSpPr txBox="1">
            <a:spLocks noChangeArrowheads="1"/>
          </p:cNvSpPr>
          <p:nvPr/>
        </p:nvSpPr>
        <p:spPr bwMode="ltGray">
          <a:xfrm>
            <a:off x="4495800" y="5638800"/>
            <a:ext cx="636588" cy="33655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r>
              <a:rPr lang="en-US" altLang="en-US" sz="1600" b="1">
                <a:latin typeface="Times New Roman" panose="02020603050405020304" pitchFamily="18" charset="0"/>
              </a:rPr>
              <a:t>Time</a:t>
            </a:r>
          </a:p>
        </p:txBody>
      </p:sp>
      <p:sp>
        <p:nvSpPr>
          <p:cNvPr id="70666" name="Text Box 13">
            <a:extLst>
              <a:ext uri="{FF2B5EF4-FFF2-40B4-BE49-F238E27FC236}">
                <a16:creationId xmlns:a16="http://schemas.microsoft.com/office/drawing/2014/main" id="{92DCCFD1-70F6-4DAA-85B1-A3442D432F53}"/>
              </a:ext>
            </a:extLst>
          </p:cNvPr>
          <p:cNvSpPr txBox="1">
            <a:spLocks noChangeArrowheads="1"/>
          </p:cNvSpPr>
          <p:nvPr/>
        </p:nvSpPr>
        <p:spPr bwMode="ltGray">
          <a:xfrm>
            <a:off x="5486400" y="2438400"/>
            <a:ext cx="2667000" cy="2225675"/>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r>
              <a:rPr lang="en-US" altLang="en-US" sz="2000" b="1" u="sng">
                <a:latin typeface="Times New Roman" panose="02020603050405020304" pitchFamily="18" charset="0"/>
              </a:rPr>
              <a:t>Tri-phasic Flow</a:t>
            </a:r>
          </a:p>
          <a:p>
            <a:pPr eaLnBrk="1" hangingPunct="1">
              <a:buClrTx/>
              <a:buSzTx/>
              <a:buFontTx/>
              <a:buNone/>
            </a:pPr>
            <a:endParaRPr lang="en-US" altLang="en-US" sz="2000" b="1" u="sng">
              <a:latin typeface="Times New Roman" panose="02020603050405020304" pitchFamily="18" charset="0"/>
            </a:endParaRPr>
          </a:p>
          <a:p>
            <a:pPr eaLnBrk="1" hangingPunct="1">
              <a:buClrTx/>
              <a:buSzTx/>
              <a:buNone/>
            </a:pPr>
            <a:r>
              <a:rPr lang="en-US" altLang="en-US" sz="2000" b="1" i="1">
                <a:latin typeface="Times New Roman"/>
                <a:cs typeface="Times New Roman"/>
              </a:rPr>
              <a:t>Flow starts on one side </a:t>
            </a:r>
            <a:endParaRPr lang="en-US" altLang="en-US" sz="2000" b="1" i="1">
              <a:latin typeface="Times New Roman" panose="02020603050405020304" pitchFamily="18" charset="0"/>
              <a:cs typeface="Times New Roman"/>
            </a:endParaRPr>
          </a:p>
          <a:p>
            <a:pPr eaLnBrk="1" hangingPunct="1">
              <a:buClrTx/>
              <a:buSzTx/>
              <a:buNone/>
            </a:pPr>
            <a:r>
              <a:rPr lang="en-US" altLang="en-US" sz="2000" b="1" i="1">
                <a:latin typeface="Times New Roman"/>
                <a:cs typeface="Times New Roman"/>
              </a:rPr>
              <a:t>of the baseline, then crosses to the other, then returns to </a:t>
            </a:r>
            <a:endParaRPr lang="en-US" altLang="en-US" sz="2000" b="1" i="1">
              <a:latin typeface="Times New Roman" panose="02020603050405020304" pitchFamily="18" charset="0"/>
              <a:cs typeface="Times New Roman"/>
            </a:endParaRPr>
          </a:p>
          <a:p>
            <a:pPr eaLnBrk="1" hangingPunct="1">
              <a:buClrTx/>
              <a:buSzTx/>
              <a:buFontTx/>
              <a:buNone/>
            </a:pPr>
            <a:r>
              <a:rPr lang="en-US" altLang="en-US" sz="2000" b="1" i="1">
                <a:latin typeface="Times New Roman" panose="02020603050405020304" pitchFamily="18" charset="0"/>
              </a:rPr>
              <a:t>the original side.</a:t>
            </a:r>
          </a:p>
        </p:txBody>
      </p:sp>
      <p:sp>
        <p:nvSpPr>
          <p:cNvPr id="70667" name="Line 14">
            <a:extLst>
              <a:ext uri="{FF2B5EF4-FFF2-40B4-BE49-F238E27FC236}">
                <a16:creationId xmlns:a16="http://schemas.microsoft.com/office/drawing/2014/main" id="{E406612F-A488-4361-BA51-1CFF1D5C1E93}"/>
              </a:ext>
            </a:extLst>
          </p:cNvPr>
          <p:cNvSpPr>
            <a:spLocks noChangeShapeType="1"/>
          </p:cNvSpPr>
          <p:nvPr/>
        </p:nvSpPr>
        <p:spPr bwMode="ltGray">
          <a:xfrm flipH="1">
            <a:off x="5562600" y="5105400"/>
            <a:ext cx="609600" cy="838200"/>
          </a:xfrm>
          <a:prstGeom prst="line">
            <a:avLst/>
          </a:prstGeom>
          <a:noFill/>
          <a:ln w="63500">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0668" name="Line 15">
            <a:extLst>
              <a:ext uri="{FF2B5EF4-FFF2-40B4-BE49-F238E27FC236}">
                <a16:creationId xmlns:a16="http://schemas.microsoft.com/office/drawing/2014/main" id="{A6C5CEC4-C396-41F8-8AC1-EFCC07EB69F7}"/>
              </a:ext>
            </a:extLst>
          </p:cNvPr>
          <p:cNvSpPr>
            <a:spLocks noChangeShapeType="1"/>
          </p:cNvSpPr>
          <p:nvPr/>
        </p:nvSpPr>
        <p:spPr bwMode="ltGray">
          <a:xfrm flipH="1">
            <a:off x="6172200" y="5105400"/>
            <a:ext cx="1524000" cy="0"/>
          </a:xfrm>
          <a:prstGeom prst="line">
            <a:avLst/>
          </a:prstGeom>
          <a:noFill/>
          <a:ln w="63500">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10">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F0F412-B406-4502-B7B1-44C0AEADDDE3}"/>
              </a:ext>
            </a:extLst>
          </p:cNvPr>
          <p:cNvSpPr>
            <a:spLocks noGrp="1"/>
          </p:cNvSpPr>
          <p:nvPr>
            <p:ph type="title"/>
          </p:nvPr>
        </p:nvSpPr>
        <p:spPr>
          <a:xfrm>
            <a:off x="628649" y="548464"/>
            <a:ext cx="2855390" cy="2228074"/>
          </a:xfrm>
        </p:spPr>
        <p:txBody>
          <a:bodyPr>
            <a:normAutofit/>
          </a:bodyPr>
          <a:lstStyle/>
          <a:p>
            <a:r>
              <a:rPr lang="en-US" sz="3500">
                <a:cs typeface="Calibri Light"/>
              </a:rPr>
              <a:t>Triphasic Waveform</a:t>
            </a:r>
            <a:endParaRPr lang="en-US" sz="3500"/>
          </a:p>
        </p:txBody>
      </p:sp>
      <p:sp>
        <p:nvSpPr>
          <p:cNvPr id="8" name="Content Placeholder 7">
            <a:extLst>
              <a:ext uri="{FF2B5EF4-FFF2-40B4-BE49-F238E27FC236}">
                <a16:creationId xmlns:a16="http://schemas.microsoft.com/office/drawing/2014/main" id="{75FD2258-A655-4B8E-AAC0-44093F0C9CFE}"/>
              </a:ext>
            </a:extLst>
          </p:cNvPr>
          <p:cNvSpPr>
            <a:spLocks noGrp="1"/>
          </p:cNvSpPr>
          <p:nvPr>
            <p:ph idx="1"/>
          </p:nvPr>
        </p:nvSpPr>
        <p:spPr>
          <a:xfrm>
            <a:off x="628650" y="2962279"/>
            <a:ext cx="2849569" cy="3143241"/>
          </a:xfrm>
        </p:spPr>
        <p:txBody>
          <a:bodyPr>
            <a:normAutofit/>
          </a:bodyPr>
          <a:lstStyle/>
          <a:p>
            <a:endParaRPr lang="en-US" sz="1700"/>
          </a:p>
        </p:txBody>
      </p:sp>
      <p:pic>
        <p:nvPicPr>
          <p:cNvPr id="4" name="Picture 4" descr="A picture containing graphical user interface&#10;&#10;Description automatically generated">
            <a:extLst>
              <a:ext uri="{FF2B5EF4-FFF2-40B4-BE49-F238E27FC236}">
                <a16:creationId xmlns:a16="http://schemas.microsoft.com/office/drawing/2014/main" id="{10F2E49C-5B42-404E-8233-10F1847623A4}"/>
              </a:ext>
            </a:extLst>
          </p:cNvPr>
          <p:cNvPicPr>
            <a:picLocks noChangeAspect="1"/>
          </p:cNvPicPr>
          <p:nvPr/>
        </p:nvPicPr>
        <p:blipFill rotWithShape="1">
          <a:blip r:embed="rId2"/>
          <a:srcRect l="9309" r="37677"/>
          <a:stretch/>
        </p:blipFill>
        <p:spPr>
          <a:xfrm>
            <a:off x="3757789" y="10"/>
            <a:ext cx="5386210" cy="6857990"/>
          </a:xfrm>
          <a:prstGeom prst="rect">
            <a:avLst/>
          </a:prstGeom>
          <a:effectLst/>
        </p:spPr>
      </p:pic>
    </p:spTree>
    <p:extLst>
      <p:ext uri="{BB962C8B-B14F-4D97-AF65-F5344CB8AC3E}">
        <p14:creationId xmlns:p14="http://schemas.microsoft.com/office/powerpoint/2010/main" val="41529102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2D3E18F8-3FE1-4E78-87F6-3B58C9391D9C}"/>
              </a:ext>
            </a:extLst>
          </p:cNvPr>
          <p:cNvSpPr>
            <a:spLocks noGrp="1" noChangeArrowheads="1"/>
          </p:cNvSpPr>
          <p:nvPr>
            <p:ph type="title"/>
          </p:nvPr>
        </p:nvSpPr>
        <p:spPr>
          <a:xfrm>
            <a:off x="381000" y="609600"/>
            <a:ext cx="8229600" cy="838200"/>
          </a:xfrm>
        </p:spPr>
        <p:txBody>
          <a:bodyPr/>
          <a:lstStyle/>
          <a:p>
            <a:pPr eaLnBrk="1" fontAlgn="auto" hangingPunct="1">
              <a:spcAft>
                <a:spcPts val="0"/>
              </a:spcAft>
              <a:defRPr/>
            </a:pPr>
            <a:r>
              <a:rPr lang="en-US">
                <a:solidFill>
                  <a:schemeClr val="accent1">
                    <a:satMod val="150000"/>
                  </a:schemeClr>
                </a:solidFill>
              </a:rPr>
              <a:t> Spectral  Display</a:t>
            </a:r>
          </a:p>
        </p:txBody>
      </p:sp>
      <p:sp>
        <p:nvSpPr>
          <p:cNvPr id="72707" name="Line 3">
            <a:extLst>
              <a:ext uri="{FF2B5EF4-FFF2-40B4-BE49-F238E27FC236}">
                <a16:creationId xmlns:a16="http://schemas.microsoft.com/office/drawing/2014/main" id="{0DD40B3F-88D1-4A15-9455-11440655A32F}"/>
              </a:ext>
            </a:extLst>
          </p:cNvPr>
          <p:cNvSpPr>
            <a:spLocks noChangeShapeType="1"/>
          </p:cNvSpPr>
          <p:nvPr/>
        </p:nvSpPr>
        <p:spPr bwMode="ltGray">
          <a:xfrm>
            <a:off x="2743200" y="1905000"/>
            <a:ext cx="0" cy="3657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2708" name="Line 4">
            <a:extLst>
              <a:ext uri="{FF2B5EF4-FFF2-40B4-BE49-F238E27FC236}">
                <a16:creationId xmlns:a16="http://schemas.microsoft.com/office/drawing/2014/main" id="{A93CB8AF-03A5-4821-B674-B55C127AF3B3}"/>
              </a:ext>
            </a:extLst>
          </p:cNvPr>
          <p:cNvSpPr>
            <a:spLocks noChangeShapeType="1"/>
          </p:cNvSpPr>
          <p:nvPr/>
        </p:nvSpPr>
        <p:spPr bwMode="ltGray">
          <a:xfrm>
            <a:off x="2743200" y="5562600"/>
            <a:ext cx="5486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2709" name="Line 5">
            <a:extLst>
              <a:ext uri="{FF2B5EF4-FFF2-40B4-BE49-F238E27FC236}">
                <a16:creationId xmlns:a16="http://schemas.microsoft.com/office/drawing/2014/main" id="{3D37D220-1131-4F6E-84CA-87F0823A88E0}"/>
              </a:ext>
            </a:extLst>
          </p:cNvPr>
          <p:cNvSpPr>
            <a:spLocks noChangeShapeType="1"/>
          </p:cNvSpPr>
          <p:nvPr/>
        </p:nvSpPr>
        <p:spPr bwMode="ltGray">
          <a:xfrm>
            <a:off x="2819400" y="5105400"/>
            <a:ext cx="838200" cy="0"/>
          </a:xfrm>
          <a:prstGeom prst="line">
            <a:avLst/>
          </a:prstGeom>
          <a:noFill/>
          <a:ln w="63500">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2710" name="Line 6">
            <a:extLst>
              <a:ext uri="{FF2B5EF4-FFF2-40B4-BE49-F238E27FC236}">
                <a16:creationId xmlns:a16="http://schemas.microsoft.com/office/drawing/2014/main" id="{E2262D83-E915-4D02-91E5-BF9E287AC2D4}"/>
              </a:ext>
            </a:extLst>
          </p:cNvPr>
          <p:cNvSpPr>
            <a:spLocks noChangeShapeType="1"/>
          </p:cNvSpPr>
          <p:nvPr/>
        </p:nvSpPr>
        <p:spPr bwMode="ltGray">
          <a:xfrm flipV="1">
            <a:off x="3657600" y="2819400"/>
            <a:ext cx="457200" cy="2286000"/>
          </a:xfrm>
          <a:prstGeom prst="line">
            <a:avLst/>
          </a:prstGeom>
          <a:noFill/>
          <a:ln w="63500">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2711" name="Line 7">
            <a:extLst>
              <a:ext uri="{FF2B5EF4-FFF2-40B4-BE49-F238E27FC236}">
                <a16:creationId xmlns:a16="http://schemas.microsoft.com/office/drawing/2014/main" id="{0CDB1296-C828-4650-9C16-DE9329D234AA}"/>
              </a:ext>
            </a:extLst>
          </p:cNvPr>
          <p:cNvSpPr>
            <a:spLocks noChangeShapeType="1"/>
          </p:cNvSpPr>
          <p:nvPr/>
        </p:nvSpPr>
        <p:spPr bwMode="ltGray">
          <a:xfrm>
            <a:off x="4114800" y="2819400"/>
            <a:ext cx="1066800" cy="2286000"/>
          </a:xfrm>
          <a:prstGeom prst="line">
            <a:avLst/>
          </a:prstGeom>
          <a:noFill/>
          <a:ln w="63500">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2712" name="Text Box 8">
            <a:extLst>
              <a:ext uri="{FF2B5EF4-FFF2-40B4-BE49-F238E27FC236}">
                <a16:creationId xmlns:a16="http://schemas.microsoft.com/office/drawing/2014/main" id="{4312D6B1-DB45-43F2-9C91-DF7A4F5FA557}"/>
              </a:ext>
            </a:extLst>
          </p:cNvPr>
          <p:cNvSpPr txBox="1">
            <a:spLocks noChangeArrowheads="1"/>
          </p:cNvSpPr>
          <p:nvPr/>
        </p:nvSpPr>
        <p:spPr bwMode="ltGray">
          <a:xfrm>
            <a:off x="6781800" y="5791200"/>
            <a:ext cx="636588" cy="33655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r>
              <a:rPr lang="en-US" altLang="en-US" sz="1600" b="1">
                <a:latin typeface="Times New Roman" panose="02020603050405020304" pitchFamily="18" charset="0"/>
              </a:rPr>
              <a:t>Time</a:t>
            </a:r>
          </a:p>
        </p:txBody>
      </p:sp>
      <p:sp>
        <p:nvSpPr>
          <p:cNvPr id="72713" name="Text Box 11">
            <a:extLst>
              <a:ext uri="{FF2B5EF4-FFF2-40B4-BE49-F238E27FC236}">
                <a16:creationId xmlns:a16="http://schemas.microsoft.com/office/drawing/2014/main" id="{24B5A139-30A0-4FA6-83A4-FA25C459ED58}"/>
              </a:ext>
            </a:extLst>
          </p:cNvPr>
          <p:cNvSpPr txBox="1">
            <a:spLocks noChangeArrowheads="1"/>
          </p:cNvSpPr>
          <p:nvPr/>
        </p:nvSpPr>
        <p:spPr bwMode="ltGray">
          <a:xfrm>
            <a:off x="1295400" y="2590800"/>
            <a:ext cx="1109663" cy="33655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r>
              <a:rPr lang="en-US" altLang="en-US" sz="1600" b="1">
                <a:latin typeface="Times New Roman" panose="02020603050405020304" pitchFamily="18" charset="0"/>
              </a:rPr>
              <a:t>Frequency</a:t>
            </a:r>
          </a:p>
        </p:txBody>
      </p:sp>
      <p:sp>
        <p:nvSpPr>
          <p:cNvPr id="72714" name="Text Box 13">
            <a:extLst>
              <a:ext uri="{FF2B5EF4-FFF2-40B4-BE49-F238E27FC236}">
                <a16:creationId xmlns:a16="http://schemas.microsoft.com/office/drawing/2014/main" id="{2807DF32-F5A2-4B04-9CA2-65C927E1C440}"/>
              </a:ext>
            </a:extLst>
          </p:cNvPr>
          <p:cNvSpPr txBox="1">
            <a:spLocks noChangeArrowheads="1"/>
          </p:cNvSpPr>
          <p:nvPr/>
        </p:nvSpPr>
        <p:spPr bwMode="ltGray">
          <a:xfrm>
            <a:off x="5715000" y="2362200"/>
            <a:ext cx="2362200" cy="1920875"/>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r>
              <a:rPr lang="en-US" altLang="en-US" sz="2000" b="1" u="sng">
                <a:latin typeface="Times New Roman" panose="02020603050405020304" pitchFamily="18" charset="0"/>
              </a:rPr>
              <a:t>Bidirectional Flow</a:t>
            </a:r>
          </a:p>
          <a:p>
            <a:pPr eaLnBrk="1" hangingPunct="1">
              <a:buClrTx/>
              <a:buSzTx/>
              <a:buFontTx/>
              <a:buNone/>
            </a:pPr>
            <a:endParaRPr lang="en-US" altLang="en-US" sz="2000" b="1" u="sng">
              <a:latin typeface="Times New Roman" panose="02020603050405020304" pitchFamily="18" charset="0"/>
            </a:endParaRPr>
          </a:p>
          <a:p>
            <a:pPr eaLnBrk="1" hangingPunct="1">
              <a:buClrTx/>
              <a:buSzTx/>
              <a:buFontTx/>
              <a:buNone/>
            </a:pPr>
            <a:r>
              <a:rPr lang="en-US" altLang="en-US" sz="2000" b="1" i="1">
                <a:latin typeface="Times New Roman" panose="02020603050405020304" pitchFamily="18" charset="0"/>
              </a:rPr>
              <a:t>Flow which occurs</a:t>
            </a:r>
          </a:p>
          <a:p>
            <a:pPr eaLnBrk="1" hangingPunct="1">
              <a:buClrTx/>
              <a:buSzTx/>
              <a:buFontTx/>
              <a:buNone/>
            </a:pPr>
            <a:r>
              <a:rPr lang="en-US" altLang="en-US" sz="2000" b="1" i="1">
                <a:latin typeface="Times New Roman" panose="02020603050405020304" pitchFamily="18" charset="0"/>
              </a:rPr>
              <a:t>simultaneously on </a:t>
            </a:r>
          </a:p>
          <a:p>
            <a:pPr eaLnBrk="1" hangingPunct="1">
              <a:buClrTx/>
              <a:buSzTx/>
              <a:buFontTx/>
              <a:buNone/>
            </a:pPr>
            <a:r>
              <a:rPr lang="en-US" altLang="en-US" sz="2000" b="1" i="1">
                <a:latin typeface="Times New Roman" panose="02020603050405020304" pitchFamily="18" charset="0"/>
              </a:rPr>
              <a:t>both sides of the </a:t>
            </a:r>
          </a:p>
          <a:p>
            <a:pPr eaLnBrk="1" hangingPunct="1">
              <a:buClrTx/>
              <a:buSzTx/>
              <a:buFontTx/>
              <a:buNone/>
            </a:pPr>
            <a:r>
              <a:rPr lang="en-US" altLang="en-US" sz="2000" b="1" i="1">
                <a:latin typeface="Times New Roman" panose="02020603050405020304" pitchFamily="18" charset="0"/>
              </a:rPr>
              <a:t>baseline. </a:t>
            </a:r>
          </a:p>
        </p:txBody>
      </p:sp>
      <p:sp>
        <p:nvSpPr>
          <p:cNvPr id="72715" name="Line 14">
            <a:extLst>
              <a:ext uri="{FF2B5EF4-FFF2-40B4-BE49-F238E27FC236}">
                <a16:creationId xmlns:a16="http://schemas.microsoft.com/office/drawing/2014/main" id="{89821FC3-5893-4D2C-BE56-12F8A05677FB}"/>
              </a:ext>
            </a:extLst>
          </p:cNvPr>
          <p:cNvSpPr>
            <a:spLocks noChangeShapeType="1"/>
          </p:cNvSpPr>
          <p:nvPr/>
        </p:nvSpPr>
        <p:spPr bwMode="ltGray">
          <a:xfrm flipH="1">
            <a:off x="5181600" y="5105400"/>
            <a:ext cx="990600" cy="0"/>
          </a:xfrm>
          <a:prstGeom prst="line">
            <a:avLst/>
          </a:prstGeom>
          <a:noFill/>
          <a:ln w="63500">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2716" name="Line 15">
            <a:extLst>
              <a:ext uri="{FF2B5EF4-FFF2-40B4-BE49-F238E27FC236}">
                <a16:creationId xmlns:a16="http://schemas.microsoft.com/office/drawing/2014/main" id="{AE7C4E6D-6D52-4F70-A0D9-5B0568741997}"/>
              </a:ext>
            </a:extLst>
          </p:cNvPr>
          <p:cNvSpPr>
            <a:spLocks noChangeShapeType="1"/>
          </p:cNvSpPr>
          <p:nvPr/>
        </p:nvSpPr>
        <p:spPr bwMode="ltGray">
          <a:xfrm flipH="1">
            <a:off x="6172200" y="5105400"/>
            <a:ext cx="1524000" cy="0"/>
          </a:xfrm>
          <a:prstGeom prst="line">
            <a:avLst/>
          </a:prstGeom>
          <a:noFill/>
          <a:ln w="63500">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2717" name="Line 16">
            <a:extLst>
              <a:ext uri="{FF2B5EF4-FFF2-40B4-BE49-F238E27FC236}">
                <a16:creationId xmlns:a16="http://schemas.microsoft.com/office/drawing/2014/main" id="{668E5D1B-F164-44EE-AD61-D6D91AF3FCDA}"/>
              </a:ext>
            </a:extLst>
          </p:cNvPr>
          <p:cNvSpPr>
            <a:spLocks noChangeShapeType="1"/>
          </p:cNvSpPr>
          <p:nvPr/>
        </p:nvSpPr>
        <p:spPr bwMode="ltGray">
          <a:xfrm>
            <a:off x="2819400" y="5791200"/>
            <a:ext cx="838200" cy="0"/>
          </a:xfrm>
          <a:prstGeom prst="line">
            <a:avLst/>
          </a:prstGeom>
          <a:noFill/>
          <a:ln w="63500">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2718" name="Line 17">
            <a:extLst>
              <a:ext uri="{FF2B5EF4-FFF2-40B4-BE49-F238E27FC236}">
                <a16:creationId xmlns:a16="http://schemas.microsoft.com/office/drawing/2014/main" id="{35DF85C4-6EBE-4888-B803-EA666088A05D}"/>
              </a:ext>
            </a:extLst>
          </p:cNvPr>
          <p:cNvSpPr>
            <a:spLocks noChangeShapeType="1"/>
          </p:cNvSpPr>
          <p:nvPr/>
        </p:nvSpPr>
        <p:spPr bwMode="ltGray">
          <a:xfrm>
            <a:off x="3657600" y="5791200"/>
            <a:ext cx="457200" cy="381000"/>
          </a:xfrm>
          <a:prstGeom prst="line">
            <a:avLst/>
          </a:prstGeom>
          <a:noFill/>
          <a:ln w="63500">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2719" name="Line 18">
            <a:extLst>
              <a:ext uri="{FF2B5EF4-FFF2-40B4-BE49-F238E27FC236}">
                <a16:creationId xmlns:a16="http://schemas.microsoft.com/office/drawing/2014/main" id="{130D66BA-6CDE-4656-8F7C-6A4BC2CADA39}"/>
              </a:ext>
            </a:extLst>
          </p:cNvPr>
          <p:cNvSpPr>
            <a:spLocks noChangeShapeType="1"/>
          </p:cNvSpPr>
          <p:nvPr/>
        </p:nvSpPr>
        <p:spPr bwMode="ltGray">
          <a:xfrm flipV="1">
            <a:off x="4114800" y="5715000"/>
            <a:ext cx="1066800" cy="457200"/>
          </a:xfrm>
          <a:prstGeom prst="line">
            <a:avLst/>
          </a:prstGeom>
          <a:noFill/>
          <a:ln w="63500">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2720" name="Line 19">
            <a:extLst>
              <a:ext uri="{FF2B5EF4-FFF2-40B4-BE49-F238E27FC236}">
                <a16:creationId xmlns:a16="http://schemas.microsoft.com/office/drawing/2014/main" id="{8DAB5BBA-A6D6-4581-AD1C-C78E85FC9FAE}"/>
              </a:ext>
            </a:extLst>
          </p:cNvPr>
          <p:cNvSpPr>
            <a:spLocks noChangeShapeType="1"/>
          </p:cNvSpPr>
          <p:nvPr/>
        </p:nvSpPr>
        <p:spPr bwMode="ltGray">
          <a:xfrm>
            <a:off x="5181600" y="5715000"/>
            <a:ext cx="2514600" cy="0"/>
          </a:xfrm>
          <a:prstGeom prst="line">
            <a:avLst/>
          </a:prstGeom>
          <a:noFill/>
          <a:ln w="63500">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26A84AF-6F58-471A-BF1F-10D8C0351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64A71D-6F65-4157-9717-7CEEFFAB4777}"/>
              </a:ext>
            </a:extLst>
          </p:cNvPr>
          <p:cNvSpPr>
            <a:spLocks noGrp="1"/>
          </p:cNvSpPr>
          <p:nvPr>
            <p:ph type="title"/>
          </p:nvPr>
        </p:nvSpPr>
        <p:spPr>
          <a:xfrm>
            <a:off x="330477" y="728662"/>
            <a:ext cx="3364487" cy="3728853"/>
          </a:xfrm>
          <a:noFill/>
        </p:spPr>
        <p:txBody>
          <a:bodyPr vert="horz" lIns="91440" tIns="45720" rIns="91440" bIns="45720" rtlCol="0" anchor="b">
            <a:normAutofit/>
          </a:bodyPr>
          <a:lstStyle/>
          <a:p>
            <a:r>
              <a:rPr lang="en-US" sz="4500"/>
              <a:t>Bi-directional flow</a:t>
            </a:r>
          </a:p>
        </p:txBody>
      </p:sp>
      <p:pic>
        <p:nvPicPr>
          <p:cNvPr id="4" name="Picture 4">
            <a:extLst>
              <a:ext uri="{FF2B5EF4-FFF2-40B4-BE49-F238E27FC236}">
                <a16:creationId xmlns:a16="http://schemas.microsoft.com/office/drawing/2014/main" id="{9863A656-4AC8-4C95-B41E-57992E666D95}"/>
              </a:ext>
            </a:extLst>
          </p:cNvPr>
          <p:cNvPicPr>
            <a:picLocks noGrp="1" noChangeAspect="1"/>
          </p:cNvPicPr>
          <p:nvPr>
            <p:ph idx="1"/>
          </p:nvPr>
        </p:nvPicPr>
        <p:blipFill rotWithShape="1">
          <a:blip r:embed="rId2"/>
          <a:srcRect l="22993" r="19864" b="-1"/>
          <a:stretch/>
        </p:blipFill>
        <p:spPr>
          <a:xfrm>
            <a:off x="3757128" y="10"/>
            <a:ext cx="5386872" cy="6857990"/>
          </a:xfrm>
          <a:prstGeom prst="rect">
            <a:avLst/>
          </a:prstGeom>
        </p:spPr>
      </p:pic>
    </p:spTree>
    <p:extLst>
      <p:ext uri="{BB962C8B-B14F-4D97-AF65-F5344CB8AC3E}">
        <p14:creationId xmlns:p14="http://schemas.microsoft.com/office/powerpoint/2010/main" val="6809525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0" name="Rectangle 199">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281" y="0"/>
            <a:ext cx="8182719" cy="6858000"/>
          </a:xfrm>
          <a:prstGeom prst="rect">
            <a:avLst/>
          </a:prstGeom>
          <a:gradFill>
            <a:gsLst>
              <a:gs pos="0">
                <a:schemeClr val="accent2"/>
              </a:gs>
              <a:gs pos="25000">
                <a:schemeClr val="accent2"/>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2" name="Rectangle 201">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147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 name="Picture 203">
            <a:extLst>
              <a:ext uri="{FF2B5EF4-FFF2-40B4-BE49-F238E27FC236}">
                <a16:creationId xmlns:a16="http://schemas.microsoft.com/office/drawing/2014/main" id="{595E59CC-7059-4455-9789-EDFBBE8F5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 t="7983" r="60644" b="14447"/>
          <a:stretch/>
        </p:blipFill>
        <p:spPr>
          <a:xfrm>
            <a:off x="2083117" y="2"/>
            <a:ext cx="4639318" cy="6857999"/>
          </a:xfrm>
          <a:custGeom>
            <a:avLst/>
            <a:gdLst>
              <a:gd name="connsiteX0" fmla="*/ 0 w 9414510"/>
              <a:gd name="connsiteY0" fmla="*/ 0 h 6857999"/>
              <a:gd name="connsiteX1" fmla="*/ 9414510 w 9414510"/>
              <a:gd name="connsiteY1" fmla="*/ 0 h 6857999"/>
              <a:gd name="connsiteX2" fmla="*/ 9414510 w 9414510"/>
              <a:gd name="connsiteY2" fmla="*/ 6857999 h 6857999"/>
              <a:gd name="connsiteX3" fmla="*/ 0 w 941451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9414510" h="6857999">
                <a:moveTo>
                  <a:pt x="0" y="0"/>
                </a:moveTo>
                <a:lnTo>
                  <a:pt x="9414510" y="0"/>
                </a:lnTo>
                <a:lnTo>
                  <a:pt x="9414510" y="6857999"/>
                </a:lnTo>
                <a:lnTo>
                  <a:pt x="0" y="6857999"/>
                </a:lnTo>
                <a:close/>
              </a:path>
            </a:pathLst>
          </a:custGeom>
        </p:spPr>
      </p:pic>
      <p:sp>
        <p:nvSpPr>
          <p:cNvPr id="52226" name="Rectangle 2">
            <a:extLst>
              <a:ext uri="{FF2B5EF4-FFF2-40B4-BE49-F238E27FC236}">
                <a16:creationId xmlns:a16="http://schemas.microsoft.com/office/drawing/2014/main" id="{24BDD895-EF28-44F0-83DE-B328786B923C}"/>
              </a:ext>
            </a:extLst>
          </p:cNvPr>
          <p:cNvSpPr>
            <a:spLocks noGrp="1" noChangeArrowheads="1"/>
          </p:cNvSpPr>
          <p:nvPr>
            <p:ph type="title"/>
          </p:nvPr>
        </p:nvSpPr>
        <p:spPr>
          <a:xfrm>
            <a:off x="480060" y="1243013"/>
            <a:ext cx="2891790" cy="4371974"/>
          </a:xfrm>
        </p:spPr>
        <p:txBody>
          <a:bodyPr vert="horz" lIns="91440" tIns="45720" rIns="91440" bIns="45720" rtlCol="0" anchor="ctr">
            <a:normAutofit/>
          </a:bodyPr>
          <a:lstStyle/>
          <a:p>
            <a:pPr fontAlgn="auto">
              <a:spcAft>
                <a:spcPts val="0"/>
              </a:spcAft>
              <a:defRPr/>
            </a:pPr>
            <a:r>
              <a:rPr lang="en-US" kern="1200">
                <a:solidFill>
                  <a:srgbClr val="3F3F3F"/>
                </a:solidFill>
                <a:latin typeface="+mj-lt"/>
                <a:ea typeface="+mj-ea"/>
                <a:cs typeface="+mj-cs"/>
              </a:rPr>
              <a:t>Doppler Spectrum Assessment</a:t>
            </a:r>
          </a:p>
        </p:txBody>
      </p:sp>
      <p:sp>
        <p:nvSpPr>
          <p:cNvPr id="74755" name="Text Box 3">
            <a:extLst>
              <a:ext uri="{FF2B5EF4-FFF2-40B4-BE49-F238E27FC236}">
                <a16:creationId xmlns:a16="http://schemas.microsoft.com/office/drawing/2014/main" id="{7D170E29-8886-499E-B5AA-F259DA224D16}"/>
              </a:ext>
            </a:extLst>
          </p:cNvPr>
          <p:cNvSpPr txBox="1">
            <a:spLocks noChangeArrowheads="1"/>
          </p:cNvSpPr>
          <p:nvPr/>
        </p:nvSpPr>
        <p:spPr bwMode="ltGray">
          <a:xfrm>
            <a:off x="4729162" y="1032987"/>
            <a:ext cx="3934778" cy="479202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marL="342900" indent="-342900">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marL="114300" indent="-228600" eaLnBrk="1" hangingPunct="1">
              <a:lnSpc>
                <a:spcPct val="90000"/>
              </a:lnSpc>
              <a:spcAft>
                <a:spcPts val="600"/>
              </a:spcAft>
              <a:buClrTx/>
              <a:buSzTx/>
              <a:buFont typeface="Arial" panose="020B0604020202020204" pitchFamily="34" charset="0"/>
              <a:buChar char="•"/>
            </a:pPr>
            <a:r>
              <a:rPr lang="en-US" altLang="en-US" sz="2100" b="1" i="1" u="sng">
                <a:solidFill>
                  <a:srgbClr val="FFFFFF"/>
                </a:solidFill>
                <a:latin typeface="+mn-lt"/>
              </a:rPr>
              <a:t>Amplitude</a:t>
            </a:r>
            <a:endParaRPr lang="en-US" sz="2100">
              <a:solidFill>
                <a:srgbClr val="FFFFFF"/>
              </a:solidFill>
              <a:latin typeface="+mn-lt"/>
            </a:endParaRPr>
          </a:p>
          <a:p>
            <a:pPr indent="-228600" eaLnBrk="1" hangingPunct="1">
              <a:lnSpc>
                <a:spcPct val="90000"/>
              </a:lnSpc>
              <a:spcAft>
                <a:spcPts val="600"/>
              </a:spcAft>
              <a:buClrTx/>
              <a:buSzTx/>
              <a:buFont typeface="Arial" panose="020B0604020202020204" pitchFamily="34" charset="0"/>
              <a:buChar char="•"/>
            </a:pPr>
            <a:endParaRPr lang="en-US" altLang="en-US" sz="2100" b="1" i="1" u="sng">
              <a:solidFill>
                <a:srgbClr val="FFFFFF"/>
              </a:solidFill>
              <a:latin typeface="+mn-lt"/>
            </a:endParaRPr>
          </a:p>
          <a:p>
            <a:pPr indent="-228600" eaLnBrk="1" hangingPunct="1">
              <a:lnSpc>
                <a:spcPct val="90000"/>
              </a:lnSpc>
              <a:spcAft>
                <a:spcPts val="600"/>
              </a:spcAft>
              <a:buClrTx/>
              <a:buSzTx/>
              <a:buFont typeface="Arial" panose="020B0604020202020204" pitchFamily="34" charset="0"/>
              <a:buChar char="•"/>
            </a:pPr>
            <a:r>
              <a:rPr lang="en-US" altLang="en-US" sz="2100" b="1">
                <a:solidFill>
                  <a:srgbClr val="FFFFFF"/>
                </a:solidFill>
                <a:latin typeface="+mn-lt"/>
              </a:rPr>
              <a:t>The spectrum displays echo amplitude by varying the brightness of the display.</a:t>
            </a:r>
          </a:p>
          <a:p>
            <a:pPr indent="-228600" eaLnBrk="1" hangingPunct="1">
              <a:lnSpc>
                <a:spcPct val="90000"/>
              </a:lnSpc>
              <a:spcAft>
                <a:spcPts val="600"/>
              </a:spcAft>
              <a:buClrTx/>
              <a:buSzTx/>
              <a:buFont typeface="Arial" panose="020B0604020202020204" pitchFamily="34" charset="0"/>
              <a:buChar char="•"/>
            </a:pPr>
            <a:endParaRPr lang="en-US" altLang="en-US" sz="2100" b="1">
              <a:solidFill>
                <a:srgbClr val="FFFFFF"/>
              </a:solidFill>
              <a:latin typeface="+mn-lt"/>
            </a:endParaRPr>
          </a:p>
          <a:p>
            <a:pPr indent="-228600" eaLnBrk="1" hangingPunct="1">
              <a:lnSpc>
                <a:spcPct val="90000"/>
              </a:lnSpc>
              <a:spcAft>
                <a:spcPts val="600"/>
              </a:spcAft>
              <a:buClrTx/>
              <a:buSzTx/>
              <a:buFont typeface="Arial" panose="020B0604020202020204" pitchFamily="34" charset="0"/>
              <a:buChar char="•"/>
            </a:pPr>
            <a:r>
              <a:rPr lang="en-US" altLang="en-US" sz="2100" b="1">
                <a:solidFill>
                  <a:srgbClr val="FFFFFF"/>
                </a:solidFill>
                <a:latin typeface="+mn-lt"/>
              </a:rPr>
              <a:t>The amplitude of the echoes are determined by:</a:t>
            </a:r>
          </a:p>
          <a:p>
            <a:pPr indent="-228600" eaLnBrk="1" hangingPunct="1">
              <a:lnSpc>
                <a:spcPct val="90000"/>
              </a:lnSpc>
              <a:spcAft>
                <a:spcPts val="600"/>
              </a:spcAft>
              <a:buClrTx/>
              <a:buSzTx/>
              <a:buFont typeface="Arial" panose="020B0604020202020204" pitchFamily="34" charset="0"/>
              <a:buChar char="•"/>
            </a:pPr>
            <a:endParaRPr lang="en-US" altLang="en-US" sz="2100" b="1">
              <a:solidFill>
                <a:srgbClr val="FFFFFF"/>
              </a:solidFill>
              <a:latin typeface="+mn-lt"/>
            </a:endParaRPr>
          </a:p>
          <a:p>
            <a:pPr lvl="1" indent="-228600" eaLnBrk="1" hangingPunct="1">
              <a:lnSpc>
                <a:spcPct val="90000"/>
              </a:lnSpc>
              <a:spcAft>
                <a:spcPts val="600"/>
              </a:spcAft>
              <a:buClrTx/>
              <a:buSzTx/>
              <a:buFont typeface="Arial" panose="020B0604020202020204" pitchFamily="34" charset="0"/>
              <a:buChar char="•"/>
            </a:pPr>
            <a:r>
              <a:rPr lang="en-US" altLang="en-US" sz="2100" b="1">
                <a:solidFill>
                  <a:srgbClr val="FFFFFF"/>
                </a:solidFill>
                <a:latin typeface="+mn-lt"/>
              </a:rPr>
              <a:t>Echo intensity</a:t>
            </a:r>
          </a:p>
          <a:p>
            <a:pPr lvl="1" indent="-228600" eaLnBrk="1" hangingPunct="1">
              <a:lnSpc>
                <a:spcPct val="90000"/>
              </a:lnSpc>
              <a:spcAft>
                <a:spcPts val="600"/>
              </a:spcAft>
              <a:buClrTx/>
              <a:buSzTx/>
              <a:buFont typeface="Arial" panose="020B0604020202020204" pitchFamily="34" charset="0"/>
              <a:buChar char="•"/>
            </a:pPr>
            <a:r>
              <a:rPr lang="en-US" altLang="en-US" sz="2100" b="1">
                <a:solidFill>
                  <a:srgbClr val="FFFFFF"/>
                </a:solidFill>
                <a:latin typeface="+mn-lt"/>
              </a:rPr>
              <a:t>Power</a:t>
            </a:r>
          </a:p>
          <a:p>
            <a:pPr lvl="1" indent="-228600" eaLnBrk="1" hangingPunct="1">
              <a:lnSpc>
                <a:spcPct val="90000"/>
              </a:lnSpc>
              <a:spcAft>
                <a:spcPts val="600"/>
              </a:spcAft>
              <a:buClrTx/>
              <a:buSzTx/>
              <a:buFont typeface="Arial" panose="020B0604020202020204" pitchFamily="34" charset="0"/>
              <a:buChar char="•"/>
            </a:pPr>
            <a:r>
              <a:rPr lang="en-US" altLang="en-US" sz="2100" b="1">
                <a:solidFill>
                  <a:srgbClr val="FFFFFF"/>
                </a:solidFill>
                <a:latin typeface="+mn-lt"/>
              </a:rPr>
              <a:t>Gain</a:t>
            </a:r>
          </a:p>
          <a:p>
            <a:pPr lvl="1" indent="-228600" eaLnBrk="1" hangingPunct="1">
              <a:lnSpc>
                <a:spcPct val="90000"/>
              </a:lnSpc>
              <a:spcAft>
                <a:spcPts val="600"/>
              </a:spcAft>
              <a:buClrTx/>
              <a:buSzTx/>
              <a:buFont typeface="Arial" panose="020B0604020202020204" pitchFamily="34" charset="0"/>
              <a:buChar char="•"/>
            </a:pPr>
            <a:r>
              <a:rPr lang="en-US" altLang="en-US" sz="2100" b="1">
                <a:solidFill>
                  <a:srgbClr val="FFFFFF"/>
                </a:solidFill>
                <a:latin typeface="+mn-lt"/>
              </a:rPr>
              <a:t>Dynamic range</a:t>
            </a:r>
          </a:p>
        </p:txBody>
      </p:sp>
    </p:spTree>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82719"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1" name="Picture 40">
            <a:extLst>
              <a:ext uri="{FF2B5EF4-FFF2-40B4-BE49-F238E27FC236}">
                <a16:creationId xmlns:a16="http://schemas.microsoft.com/office/drawing/2014/main" id="{1EBADBCA-DA20-4279-93C6-011DEF18AA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l="42953" t="3964" b="3964"/>
          <a:stretch>
            <a:fillRect/>
          </a:stretch>
        </p:blipFill>
        <p:spPr>
          <a:xfrm>
            <a:off x="0" y="1"/>
            <a:ext cx="5665603" cy="6857999"/>
          </a:xfrm>
          <a:custGeom>
            <a:avLst/>
            <a:gdLst>
              <a:gd name="connsiteX0" fmla="*/ 0 w 7554138"/>
              <a:gd name="connsiteY0" fmla="*/ 0 h 6857999"/>
              <a:gd name="connsiteX1" fmla="*/ 7554138 w 7554138"/>
              <a:gd name="connsiteY1" fmla="*/ 0 h 6857999"/>
              <a:gd name="connsiteX2" fmla="*/ 7554138 w 7554138"/>
              <a:gd name="connsiteY2" fmla="*/ 6857999 h 6857999"/>
              <a:gd name="connsiteX3" fmla="*/ 0 w 7554138"/>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7554138" h="6857999">
                <a:moveTo>
                  <a:pt x="0" y="0"/>
                </a:moveTo>
                <a:lnTo>
                  <a:pt x="7554138" y="0"/>
                </a:lnTo>
                <a:lnTo>
                  <a:pt x="7554138" y="6857999"/>
                </a:lnTo>
                <a:lnTo>
                  <a:pt x="0" y="6857999"/>
                </a:lnTo>
                <a:close/>
              </a:path>
            </a:pathLst>
          </a:custGeom>
        </p:spPr>
      </p:pic>
      <p:sp>
        <p:nvSpPr>
          <p:cNvPr id="2" name="Title 1">
            <a:extLst>
              <a:ext uri="{FF2B5EF4-FFF2-40B4-BE49-F238E27FC236}">
                <a16:creationId xmlns:a16="http://schemas.microsoft.com/office/drawing/2014/main" id="{11A2B260-E877-4C74-9F42-6D3B5CED6B6C}"/>
              </a:ext>
            </a:extLst>
          </p:cNvPr>
          <p:cNvSpPr>
            <a:spLocks noGrp="1"/>
          </p:cNvSpPr>
          <p:nvPr>
            <p:ph type="title"/>
          </p:nvPr>
        </p:nvSpPr>
        <p:spPr>
          <a:xfrm>
            <a:off x="233665" y="1243013"/>
            <a:ext cx="3138185" cy="4371974"/>
          </a:xfrm>
        </p:spPr>
        <p:txBody>
          <a:bodyPr>
            <a:normAutofit/>
          </a:bodyPr>
          <a:lstStyle/>
          <a:p>
            <a:r>
              <a:rPr lang="en-US">
                <a:solidFill>
                  <a:srgbClr val="FFFFFF"/>
                </a:solidFill>
                <a:cs typeface="Calibri Light"/>
              </a:rPr>
              <a:t>Scattering of Ultrasound by RBC's</a:t>
            </a:r>
            <a:endParaRPr lang="en-US">
              <a:solidFill>
                <a:srgbClr val="FFFFFF"/>
              </a:solidFill>
            </a:endParaRPr>
          </a:p>
        </p:txBody>
      </p:sp>
      <p:sp>
        <p:nvSpPr>
          <p:cNvPr id="43" name="Rectangle 42">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00637" y="0"/>
            <a:ext cx="404336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CCED87D-B1A5-499D-8BA2-C5A9B75F1AF6}"/>
              </a:ext>
            </a:extLst>
          </p:cNvPr>
          <p:cNvSpPr>
            <a:spLocks noGrp="1"/>
          </p:cNvSpPr>
          <p:nvPr>
            <p:ph idx="1"/>
          </p:nvPr>
        </p:nvSpPr>
        <p:spPr>
          <a:xfrm>
            <a:off x="4629150" y="804672"/>
            <a:ext cx="3915918" cy="5230368"/>
          </a:xfrm>
        </p:spPr>
        <p:txBody>
          <a:bodyPr vert="horz" lIns="91440" tIns="45720" rIns="91440" bIns="45720" rtlCol="0" anchor="ctr">
            <a:normAutofit/>
          </a:bodyPr>
          <a:lstStyle/>
          <a:p>
            <a:pPr>
              <a:spcBef>
                <a:spcPct val="0"/>
              </a:spcBef>
              <a:spcAft>
                <a:spcPct val="0"/>
              </a:spcAft>
            </a:pPr>
            <a:r>
              <a:rPr lang="en-US" sz="2100" b="1">
                <a:solidFill>
                  <a:srgbClr val="000000"/>
                </a:solidFill>
                <a:latin typeface="Times New Roman"/>
                <a:cs typeface="Times New Roman"/>
              </a:rPr>
              <a:t>The intensity of the Rayleigh scatterers is determined by:</a:t>
            </a:r>
            <a:endParaRPr lang="en-US" sz="2100">
              <a:solidFill>
                <a:srgbClr val="000000"/>
              </a:solidFill>
              <a:ea typeface="+mn-lt"/>
              <a:cs typeface="+mn-lt"/>
            </a:endParaRPr>
          </a:p>
          <a:p>
            <a:pPr>
              <a:spcBef>
                <a:spcPct val="0"/>
              </a:spcBef>
              <a:spcAft>
                <a:spcPct val="0"/>
              </a:spcAft>
            </a:pPr>
            <a:endParaRPr lang="en-US" sz="2100">
              <a:solidFill>
                <a:srgbClr val="000000"/>
              </a:solidFill>
              <a:ea typeface="+mn-lt"/>
              <a:cs typeface="+mn-lt"/>
            </a:endParaRPr>
          </a:p>
          <a:p>
            <a:pPr lvl="1">
              <a:spcBef>
                <a:spcPct val="0"/>
              </a:spcBef>
              <a:spcAft>
                <a:spcPct val="0"/>
              </a:spcAft>
            </a:pPr>
            <a:r>
              <a:rPr lang="en-US" sz="2100" b="1">
                <a:solidFill>
                  <a:srgbClr val="000000"/>
                </a:solidFill>
                <a:latin typeface="Times New Roman"/>
                <a:cs typeface="Times New Roman"/>
              </a:rPr>
              <a:t>Transducer frequency</a:t>
            </a:r>
            <a:endParaRPr lang="en-US" sz="2100">
              <a:solidFill>
                <a:srgbClr val="000000"/>
              </a:solidFill>
              <a:ea typeface="+mn-lt"/>
              <a:cs typeface="+mn-lt"/>
            </a:endParaRPr>
          </a:p>
          <a:p>
            <a:pPr>
              <a:spcBef>
                <a:spcPct val="0"/>
              </a:spcBef>
              <a:spcAft>
                <a:spcPct val="0"/>
              </a:spcAft>
            </a:pPr>
            <a:endParaRPr lang="en-US" sz="2100">
              <a:solidFill>
                <a:srgbClr val="000000"/>
              </a:solidFill>
              <a:ea typeface="+mn-lt"/>
              <a:cs typeface="+mn-lt"/>
            </a:endParaRPr>
          </a:p>
          <a:p>
            <a:pPr lvl="1">
              <a:spcBef>
                <a:spcPct val="0"/>
              </a:spcBef>
              <a:spcAft>
                <a:spcPct val="0"/>
              </a:spcAft>
            </a:pPr>
            <a:r>
              <a:rPr lang="en-US" sz="2100" b="1">
                <a:solidFill>
                  <a:srgbClr val="000000"/>
                </a:solidFill>
                <a:latin typeface="Times New Roman"/>
                <a:cs typeface="Times New Roman"/>
              </a:rPr>
              <a:t>Scatterer density</a:t>
            </a:r>
            <a:endParaRPr lang="en-US" sz="2100">
              <a:solidFill>
                <a:srgbClr val="000000"/>
              </a:solidFill>
              <a:ea typeface="+mn-lt"/>
              <a:cs typeface="+mn-lt"/>
            </a:endParaRPr>
          </a:p>
          <a:p>
            <a:pPr>
              <a:spcBef>
                <a:spcPct val="0"/>
              </a:spcBef>
              <a:spcAft>
                <a:spcPct val="0"/>
              </a:spcAft>
            </a:pPr>
            <a:endParaRPr lang="en-US" sz="2100">
              <a:solidFill>
                <a:srgbClr val="000000"/>
              </a:solidFill>
              <a:ea typeface="+mn-lt"/>
              <a:cs typeface="+mn-lt"/>
            </a:endParaRPr>
          </a:p>
          <a:p>
            <a:pPr lvl="1">
              <a:spcBef>
                <a:spcPct val="0"/>
              </a:spcBef>
              <a:spcAft>
                <a:spcPct val="0"/>
              </a:spcAft>
            </a:pPr>
            <a:r>
              <a:rPr lang="en-US" sz="2100" b="1">
                <a:solidFill>
                  <a:srgbClr val="000000"/>
                </a:solidFill>
                <a:latin typeface="Times New Roman"/>
                <a:cs typeface="Times New Roman"/>
              </a:rPr>
              <a:t>Scatterer size</a:t>
            </a:r>
            <a:endParaRPr lang="en-US" sz="2100">
              <a:solidFill>
                <a:srgbClr val="000000"/>
              </a:solidFill>
              <a:ea typeface="+mn-lt"/>
              <a:cs typeface="+mn-lt"/>
            </a:endParaRPr>
          </a:p>
          <a:p>
            <a:pPr>
              <a:spcBef>
                <a:spcPct val="0"/>
              </a:spcBef>
              <a:spcAft>
                <a:spcPct val="0"/>
              </a:spcAft>
            </a:pPr>
            <a:endParaRPr lang="en-US" sz="2100">
              <a:solidFill>
                <a:srgbClr val="000000"/>
              </a:solidFill>
              <a:ea typeface="+mn-lt"/>
              <a:cs typeface="+mn-lt"/>
            </a:endParaRPr>
          </a:p>
          <a:p>
            <a:pPr lvl="1">
              <a:spcBef>
                <a:spcPct val="0"/>
              </a:spcBef>
              <a:spcAft>
                <a:spcPct val="0"/>
              </a:spcAft>
            </a:pPr>
            <a:r>
              <a:rPr lang="en-US" sz="2100" b="1">
                <a:solidFill>
                  <a:srgbClr val="000000"/>
                </a:solidFill>
                <a:latin typeface="Times New Roman"/>
                <a:cs typeface="Times New Roman"/>
              </a:rPr>
              <a:t>Scatterer acoustic impedance</a:t>
            </a:r>
            <a:endParaRPr lang="en-US" sz="2100">
              <a:solidFill>
                <a:srgbClr val="000000"/>
              </a:solidFill>
              <a:ea typeface="+mn-lt"/>
              <a:cs typeface="+mn-lt"/>
            </a:endParaRPr>
          </a:p>
          <a:p>
            <a:endParaRPr lang="en-US" sz="2100">
              <a:solidFill>
                <a:srgbClr val="000000"/>
              </a:solidFill>
              <a:cs typeface="Calibri"/>
            </a:endParaRPr>
          </a:p>
        </p:txBody>
      </p:sp>
    </p:spTree>
    <p:extLst>
      <p:ext uri="{BB962C8B-B14F-4D97-AF65-F5344CB8AC3E}">
        <p14:creationId xmlns:p14="http://schemas.microsoft.com/office/powerpoint/2010/main" val="2495167863"/>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2944F78A-A7B1-4877-99C7-8CEF060FA139}"/>
              </a:ext>
            </a:extLst>
          </p:cNvPr>
          <p:cNvSpPr>
            <a:spLocks noGrp="1" noChangeArrowheads="1"/>
          </p:cNvSpPr>
          <p:nvPr>
            <p:ph type="title"/>
          </p:nvPr>
        </p:nvSpPr>
        <p:spPr>
          <a:xfrm>
            <a:off x="381000" y="609600"/>
            <a:ext cx="8229600" cy="838200"/>
          </a:xfrm>
        </p:spPr>
        <p:txBody>
          <a:bodyPr/>
          <a:lstStyle/>
          <a:p>
            <a:pPr eaLnBrk="1" fontAlgn="auto" hangingPunct="1">
              <a:spcAft>
                <a:spcPts val="0"/>
              </a:spcAft>
              <a:defRPr/>
            </a:pPr>
            <a:r>
              <a:rPr lang="en-US">
                <a:solidFill>
                  <a:schemeClr val="accent1">
                    <a:satMod val="150000"/>
                  </a:schemeClr>
                </a:solidFill>
              </a:rPr>
              <a:t> Spectral  Display</a:t>
            </a:r>
          </a:p>
        </p:txBody>
      </p:sp>
      <p:sp>
        <p:nvSpPr>
          <p:cNvPr id="76803" name="Line 3">
            <a:extLst>
              <a:ext uri="{FF2B5EF4-FFF2-40B4-BE49-F238E27FC236}">
                <a16:creationId xmlns:a16="http://schemas.microsoft.com/office/drawing/2014/main" id="{8F1D869F-B98A-4853-B881-814CF24ADE1B}"/>
              </a:ext>
            </a:extLst>
          </p:cNvPr>
          <p:cNvSpPr>
            <a:spLocks noChangeShapeType="1"/>
          </p:cNvSpPr>
          <p:nvPr/>
        </p:nvSpPr>
        <p:spPr bwMode="ltGray">
          <a:xfrm>
            <a:off x="2743200" y="1905000"/>
            <a:ext cx="0" cy="3657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6804" name="Line 4">
            <a:extLst>
              <a:ext uri="{FF2B5EF4-FFF2-40B4-BE49-F238E27FC236}">
                <a16:creationId xmlns:a16="http://schemas.microsoft.com/office/drawing/2014/main" id="{B7626970-F0ED-436C-B4C3-128602DE7548}"/>
              </a:ext>
            </a:extLst>
          </p:cNvPr>
          <p:cNvSpPr>
            <a:spLocks noChangeShapeType="1"/>
          </p:cNvSpPr>
          <p:nvPr/>
        </p:nvSpPr>
        <p:spPr bwMode="ltGray">
          <a:xfrm>
            <a:off x="2743200" y="5562600"/>
            <a:ext cx="5486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6805" name="Line 5">
            <a:extLst>
              <a:ext uri="{FF2B5EF4-FFF2-40B4-BE49-F238E27FC236}">
                <a16:creationId xmlns:a16="http://schemas.microsoft.com/office/drawing/2014/main" id="{2CAF4BF6-8BEF-4A4C-9F65-E4217BEDB46D}"/>
              </a:ext>
            </a:extLst>
          </p:cNvPr>
          <p:cNvSpPr>
            <a:spLocks noChangeShapeType="1"/>
          </p:cNvSpPr>
          <p:nvPr/>
        </p:nvSpPr>
        <p:spPr bwMode="ltGray">
          <a:xfrm>
            <a:off x="2819400" y="5105400"/>
            <a:ext cx="838200" cy="0"/>
          </a:xfrm>
          <a:prstGeom prst="line">
            <a:avLst/>
          </a:prstGeom>
          <a:noFill/>
          <a:ln w="6350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6806" name="Line 6">
            <a:extLst>
              <a:ext uri="{FF2B5EF4-FFF2-40B4-BE49-F238E27FC236}">
                <a16:creationId xmlns:a16="http://schemas.microsoft.com/office/drawing/2014/main" id="{EF804E3C-3839-4B54-87AD-62FBCEA41CB7}"/>
              </a:ext>
            </a:extLst>
          </p:cNvPr>
          <p:cNvSpPr>
            <a:spLocks noChangeShapeType="1"/>
          </p:cNvSpPr>
          <p:nvPr/>
        </p:nvSpPr>
        <p:spPr bwMode="ltGray">
          <a:xfrm flipV="1">
            <a:off x="3657600" y="2819400"/>
            <a:ext cx="457200" cy="2286000"/>
          </a:xfrm>
          <a:prstGeom prst="line">
            <a:avLst/>
          </a:prstGeom>
          <a:noFill/>
          <a:ln w="6350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6807" name="Line 7">
            <a:extLst>
              <a:ext uri="{FF2B5EF4-FFF2-40B4-BE49-F238E27FC236}">
                <a16:creationId xmlns:a16="http://schemas.microsoft.com/office/drawing/2014/main" id="{A155244A-8FB7-4A56-A029-8CF0E97132EF}"/>
              </a:ext>
            </a:extLst>
          </p:cNvPr>
          <p:cNvSpPr>
            <a:spLocks noChangeShapeType="1"/>
          </p:cNvSpPr>
          <p:nvPr/>
        </p:nvSpPr>
        <p:spPr bwMode="ltGray">
          <a:xfrm>
            <a:off x="4114800" y="2870886"/>
            <a:ext cx="457200" cy="1524000"/>
          </a:xfrm>
          <a:prstGeom prst="line">
            <a:avLst/>
          </a:prstGeom>
          <a:noFill/>
          <a:ln w="6350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6808" name="Line 8">
            <a:extLst>
              <a:ext uri="{FF2B5EF4-FFF2-40B4-BE49-F238E27FC236}">
                <a16:creationId xmlns:a16="http://schemas.microsoft.com/office/drawing/2014/main" id="{73CD9BED-2F69-4160-A3D9-5B3B9838F405}"/>
              </a:ext>
            </a:extLst>
          </p:cNvPr>
          <p:cNvSpPr>
            <a:spLocks noChangeShapeType="1"/>
          </p:cNvSpPr>
          <p:nvPr/>
        </p:nvSpPr>
        <p:spPr bwMode="ltGray">
          <a:xfrm>
            <a:off x="4572000" y="4343400"/>
            <a:ext cx="2667000" cy="762000"/>
          </a:xfrm>
          <a:prstGeom prst="line">
            <a:avLst/>
          </a:prstGeom>
          <a:noFill/>
          <a:ln w="6350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6809" name="Line 9">
            <a:extLst>
              <a:ext uri="{FF2B5EF4-FFF2-40B4-BE49-F238E27FC236}">
                <a16:creationId xmlns:a16="http://schemas.microsoft.com/office/drawing/2014/main" id="{701A9354-B93F-45EA-ACD6-DA818142F4A1}"/>
              </a:ext>
            </a:extLst>
          </p:cNvPr>
          <p:cNvSpPr>
            <a:spLocks noChangeShapeType="1"/>
          </p:cNvSpPr>
          <p:nvPr/>
        </p:nvSpPr>
        <p:spPr bwMode="ltGray">
          <a:xfrm>
            <a:off x="7239000" y="5105400"/>
            <a:ext cx="762000" cy="0"/>
          </a:xfrm>
          <a:prstGeom prst="line">
            <a:avLst/>
          </a:prstGeom>
          <a:noFill/>
          <a:ln w="6350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6810" name="Text Box 12">
            <a:extLst>
              <a:ext uri="{FF2B5EF4-FFF2-40B4-BE49-F238E27FC236}">
                <a16:creationId xmlns:a16="http://schemas.microsoft.com/office/drawing/2014/main" id="{9D231DD5-03A1-42B5-BE8A-A1E731E1997C}"/>
              </a:ext>
            </a:extLst>
          </p:cNvPr>
          <p:cNvSpPr txBox="1">
            <a:spLocks noChangeArrowheads="1"/>
          </p:cNvSpPr>
          <p:nvPr/>
        </p:nvSpPr>
        <p:spPr bwMode="ltGray">
          <a:xfrm>
            <a:off x="1295400" y="2590800"/>
            <a:ext cx="1109663" cy="33655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r>
              <a:rPr lang="en-US" altLang="en-US" sz="1600" b="1">
                <a:latin typeface="Times New Roman" panose="02020603050405020304" pitchFamily="18" charset="0"/>
              </a:rPr>
              <a:t>Frequency</a:t>
            </a:r>
          </a:p>
        </p:txBody>
      </p:sp>
      <p:sp>
        <p:nvSpPr>
          <p:cNvPr id="76811" name="Text Box 13">
            <a:extLst>
              <a:ext uri="{FF2B5EF4-FFF2-40B4-BE49-F238E27FC236}">
                <a16:creationId xmlns:a16="http://schemas.microsoft.com/office/drawing/2014/main" id="{9F03539F-D5D3-4E0C-9420-379C7EF7EB24}"/>
              </a:ext>
            </a:extLst>
          </p:cNvPr>
          <p:cNvSpPr txBox="1">
            <a:spLocks noChangeArrowheads="1"/>
          </p:cNvSpPr>
          <p:nvPr/>
        </p:nvSpPr>
        <p:spPr bwMode="ltGray">
          <a:xfrm>
            <a:off x="4495800" y="5638800"/>
            <a:ext cx="636588" cy="33655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r>
              <a:rPr lang="en-US" altLang="en-US" sz="1600" b="1">
                <a:latin typeface="Times New Roman" panose="02020603050405020304" pitchFamily="18" charset="0"/>
              </a:rPr>
              <a:t>Time</a:t>
            </a:r>
          </a:p>
        </p:txBody>
      </p:sp>
      <p:sp>
        <p:nvSpPr>
          <p:cNvPr id="76812" name="Text Box 14">
            <a:extLst>
              <a:ext uri="{FF2B5EF4-FFF2-40B4-BE49-F238E27FC236}">
                <a16:creationId xmlns:a16="http://schemas.microsoft.com/office/drawing/2014/main" id="{C1E2676F-501D-414A-A41B-2E83D018D808}"/>
              </a:ext>
            </a:extLst>
          </p:cNvPr>
          <p:cNvSpPr txBox="1">
            <a:spLocks noChangeArrowheads="1"/>
          </p:cNvSpPr>
          <p:nvPr/>
        </p:nvSpPr>
        <p:spPr bwMode="ltGray">
          <a:xfrm>
            <a:off x="5394325" y="2452688"/>
            <a:ext cx="18430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r>
              <a:rPr lang="en-US" altLang="en-US" sz="2000" b="1">
                <a:latin typeface="Times New Roman" panose="02020603050405020304" pitchFamily="18" charset="0"/>
              </a:rPr>
              <a:t>Low amplitude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930C9911-2BD2-49D8-88FF-03036EC53127}"/>
              </a:ext>
            </a:extLst>
          </p:cNvPr>
          <p:cNvSpPr>
            <a:spLocks noGrp="1" noChangeArrowheads="1"/>
          </p:cNvSpPr>
          <p:nvPr>
            <p:ph type="title"/>
          </p:nvPr>
        </p:nvSpPr>
        <p:spPr>
          <a:xfrm>
            <a:off x="381000" y="609600"/>
            <a:ext cx="8229600" cy="838200"/>
          </a:xfrm>
        </p:spPr>
        <p:txBody>
          <a:bodyPr/>
          <a:lstStyle/>
          <a:p>
            <a:pPr eaLnBrk="1" fontAlgn="auto" hangingPunct="1">
              <a:spcAft>
                <a:spcPts val="0"/>
              </a:spcAft>
              <a:defRPr/>
            </a:pPr>
            <a:r>
              <a:rPr lang="en-US">
                <a:solidFill>
                  <a:schemeClr val="accent1">
                    <a:satMod val="150000"/>
                  </a:schemeClr>
                </a:solidFill>
              </a:rPr>
              <a:t> Spectral  Display</a:t>
            </a:r>
          </a:p>
        </p:txBody>
      </p:sp>
      <p:sp>
        <p:nvSpPr>
          <p:cNvPr id="78851" name="Line 3">
            <a:extLst>
              <a:ext uri="{FF2B5EF4-FFF2-40B4-BE49-F238E27FC236}">
                <a16:creationId xmlns:a16="http://schemas.microsoft.com/office/drawing/2014/main" id="{365C2EB4-ACEC-42D3-9677-4E42B0F8F111}"/>
              </a:ext>
            </a:extLst>
          </p:cNvPr>
          <p:cNvSpPr>
            <a:spLocks noChangeShapeType="1"/>
          </p:cNvSpPr>
          <p:nvPr/>
        </p:nvSpPr>
        <p:spPr bwMode="ltGray">
          <a:xfrm>
            <a:off x="2743200" y="1905000"/>
            <a:ext cx="0" cy="3657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8852" name="Line 4">
            <a:extLst>
              <a:ext uri="{FF2B5EF4-FFF2-40B4-BE49-F238E27FC236}">
                <a16:creationId xmlns:a16="http://schemas.microsoft.com/office/drawing/2014/main" id="{3D10070C-952C-400E-9065-DF9F027CCAF7}"/>
              </a:ext>
            </a:extLst>
          </p:cNvPr>
          <p:cNvSpPr>
            <a:spLocks noChangeShapeType="1"/>
          </p:cNvSpPr>
          <p:nvPr/>
        </p:nvSpPr>
        <p:spPr bwMode="ltGray">
          <a:xfrm>
            <a:off x="2743200" y="5562600"/>
            <a:ext cx="5486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8853" name="Line 5">
            <a:extLst>
              <a:ext uri="{FF2B5EF4-FFF2-40B4-BE49-F238E27FC236}">
                <a16:creationId xmlns:a16="http://schemas.microsoft.com/office/drawing/2014/main" id="{1EBFB02B-382E-4909-91F8-E8566BE36921}"/>
              </a:ext>
            </a:extLst>
          </p:cNvPr>
          <p:cNvSpPr>
            <a:spLocks noChangeShapeType="1"/>
          </p:cNvSpPr>
          <p:nvPr/>
        </p:nvSpPr>
        <p:spPr bwMode="ltGray">
          <a:xfrm>
            <a:off x="2819400" y="5105400"/>
            <a:ext cx="838200" cy="0"/>
          </a:xfrm>
          <a:prstGeom prst="line">
            <a:avLst/>
          </a:prstGeom>
          <a:noFill/>
          <a:ln w="63500">
            <a:solidFill>
              <a:schemeClr val="fo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8854" name="Line 6">
            <a:extLst>
              <a:ext uri="{FF2B5EF4-FFF2-40B4-BE49-F238E27FC236}">
                <a16:creationId xmlns:a16="http://schemas.microsoft.com/office/drawing/2014/main" id="{1190FEB9-3378-4889-AA4A-30092F479D5F}"/>
              </a:ext>
            </a:extLst>
          </p:cNvPr>
          <p:cNvSpPr>
            <a:spLocks noChangeShapeType="1"/>
          </p:cNvSpPr>
          <p:nvPr/>
        </p:nvSpPr>
        <p:spPr bwMode="ltGray">
          <a:xfrm flipV="1">
            <a:off x="3657600" y="2819400"/>
            <a:ext cx="457200" cy="2286000"/>
          </a:xfrm>
          <a:prstGeom prst="line">
            <a:avLst/>
          </a:prstGeom>
          <a:noFill/>
          <a:ln w="63500">
            <a:solidFill>
              <a:schemeClr val="fo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8855" name="Line 7">
            <a:extLst>
              <a:ext uri="{FF2B5EF4-FFF2-40B4-BE49-F238E27FC236}">
                <a16:creationId xmlns:a16="http://schemas.microsoft.com/office/drawing/2014/main" id="{7F56DC8E-F21E-4CDF-BAB5-532EF263A321}"/>
              </a:ext>
            </a:extLst>
          </p:cNvPr>
          <p:cNvSpPr>
            <a:spLocks noChangeShapeType="1"/>
          </p:cNvSpPr>
          <p:nvPr/>
        </p:nvSpPr>
        <p:spPr bwMode="ltGray">
          <a:xfrm>
            <a:off x="4114800" y="2819400"/>
            <a:ext cx="457200" cy="1524000"/>
          </a:xfrm>
          <a:prstGeom prst="line">
            <a:avLst/>
          </a:prstGeom>
          <a:noFill/>
          <a:ln w="63500">
            <a:solidFill>
              <a:schemeClr val="fo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8856" name="Line 8">
            <a:extLst>
              <a:ext uri="{FF2B5EF4-FFF2-40B4-BE49-F238E27FC236}">
                <a16:creationId xmlns:a16="http://schemas.microsoft.com/office/drawing/2014/main" id="{988076FE-67DC-4F54-B98C-5801424FA170}"/>
              </a:ext>
            </a:extLst>
          </p:cNvPr>
          <p:cNvSpPr>
            <a:spLocks noChangeShapeType="1"/>
          </p:cNvSpPr>
          <p:nvPr/>
        </p:nvSpPr>
        <p:spPr bwMode="ltGray">
          <a:xfrm>
            <a:off x="4572000" y="4343400"/>
            <a:ext cx="2667000" cy="762000"/>
          </a:xfrm>
          <a:prstGeom prst="line">
            <a:avLst/>
          </a:prstGeom>
          <a:noFill/>
          <a:ln w="63500">
            <a:solidFill>
              <a:schemeClr val="fo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8857" name="Line 9">
            <a:extLst>
              <a:ext uri="{FF2B5EF4-FFF2-40B4-BE49-F238E27FC236}">
                <a16:creationId xmlns:a16="http://schemas.microsoft.com/office/drawing/2014/main" id="{49BF2191-A7B7-45EB-979D-27395F2DD756}"/>
              </a:ext>
            </a:extLst>
          </p:cNvPr>
          <p:cNvSpPr>
            <a:spLocks noChangeShapeType="1"/>
          </p:cNvSpPr>
          <p:nvPr/>
        </p:nvSpPr>
        <p:spPr bwMode="ltGray">
          <a:xfrm>
            <a:off x="7239000" y="5105400"/>
            <a:ext cx="762000" cy="0"/>
          </a:xfrm>
          <a:prstGeom prst="line">
            <a:avLst/>
          </a:prstGeom>
          <a:noFill/>
          <a:ln w="63500">
            <a:solidFill>
              <a:schemeClr val="fo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8858" name="Text Box 16">
            <a:extLst>
              <a:ext uri="{FF2B5EF4-FFF2-40B4-BE49-F238E27FC236}">
                <a16:creationId xmlns:a16="http://schemas.microsoft.com/office/drawing/2014/main" id="{9EA68F44-2800-4D4F-BEEB-B283930120DD}"/>
              </a:ext>
            </a:extLst>
          </p:cNvPr>
          <p:cNvSpPr txBox="1">
            <a:spLocks noChangeArrowheads="1"/>
          </p:cNvSpPr>
          <p:nvPr/>
        </p:nvSpPr>
        <p:spPr bwMode="ltGray">
          <a:xfrm>
            <a:off x="1295400" y="2590800"/>
            <a:ext cx="1109663" cy="33655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r>
              <a:rPr lang="en-US" altLang="en-US" sz="1600" b="1">
                <a:latin typeface="Times New Roman" panose="02020603050405020304" pitchFamily="18" charset="0"/>
              </a:rPr>
              <a:t>Frequency</a:t>
            </a:r>
          </a:p>
        </p:txBody>
      </p:sp>
      <p:sp>
        <p:nvSpPr>
          <p:cNvPr id="78859" name="Text Box 17">
            <a:extLst>
              <a:ext uri="{FF2B5EF4-FFF2-40B4-BE49-F238E27FC236}">
                <a16:creationId xmlns:a16="http://schemas.microsoft.com/office/drawing/2014/main" id="{5258E9D3-8AE0-4C0C-8CE9-13F94DEAFBFC}"/>
              </a:ext>
            </a:extLst>
          </p:cNvPr>
          <p:cNvSpPr txBox="1">
            <a:spLocks noChangeArrowheads="1"/>
          </p:cNvSpPr>
          <p:nvPr/>
        </p:nvSpPr>
        <p:spPr bwMode="ltGray">
          <a:xfrm>
            <a:off x="4495800" y="5638800"/>
            <a:ext cx="636588" cy="33655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r>
              <a:rPr lang="en-US" altLang="en-US" sz="1600" b="1">
                <a:latin typeface="Times New Roman" panose="02020603050405020304" pitchFamily="18" charset="0"/>
              </a:rPr>
              <a:t>Time</a:t>
            </a:r>
          </a:p>
        </p:txBody>
      </p:sp>
      <p:sp>
        <p:nvSpPr>
          <p:cNvPr id="78860" name="Text Box 18">
            <a:extLst>
              <a:ext uri="{FF2B5EF4-FFF2-40B4-BE49-F238E27FC236}">
                <a16:creationId xmlns:a16="http://schemas.microsoft.com/office/drawing/2014/main" id="{219EB76D-B866-431E-865E-0E2305701AAF}"/>
              </a:ext>
            </a:extLst>
          </p:cNvPr>
          <p:cNvSpPr txBox="1">
            <a:spLocks noChangeArrowheads="1"/>
          </p:cNvSpPr>
          <p:nvPr/>
        </p:nvSpPr>
        <p:spPr bwMode="ltGray">
          <a:xfrm>
            <a:off x="5394325" y="2452688"/>
            <a:ext cx="18129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r>
              <a:rPr lang="en-US" altLang="en-US" sz="2000" b="1">
                <a:latin typeface="Times New Roman" panose="02020603050405020304" pitchFamily="18" charset="0"/>
              </a:rPr>
              <a:t>Mid amplitude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73235CE5-459D-4D6E-80F5-96B56E22F86B}"/>
              </a:ext>
            </a:extLst>
          </p:cNvPr>
          <p:cNvSpPr>
            <a:spLocks noGrp="1" noChangeArrowheads="1"/>
          </p:cNvSpPr>
          <p:nvPr>
            <p:ph type="title"/>
          </p:nvPr>
        </p:nvSpPr>
        <p:spPr>
          <a:xfrm>
            <a:off x="381000" y="609600"/>
            <a:ext cx="8229600" cy="838200"/>
          </a:xfrm>
        </p:spPr>
        <p:txBody>
          <a:bodyPr/>
          <a:lstStyle/>
          <a:p>
            <a:pPr eaLnBrk="1" fontAlgn="auto" hangingPunct="1">
              <a:spcAft>
                <a:spcPts val="0"/>
              </a:spcAft>
              <a:defRPr/>
            </a:pPr>
            <a:r>
              <a:rPr lang="en-US">
                <a:solidFill>
                  <a:schemeClr val="accent1">
                    <a:satMod val="150000"/>
                  </a:schemeClr>
                </a:solidFill>
              </a:rPr>
              <a:t> Spectral  Display</a:t>
            </a:r>
          </a:p>
        </p:txBody>
      </p:sp>
      <p:sp>
        <p:nvSpPr>
          <p:cNvPr id="80899" name="Line 3">
            <a:extLst>
              <a:ext uri="{FF2B5EF4-FFF2-40B4-BE49-F238E27FC236}">
                <a16:creationId xmlns:a16="http://schemas.microsoft.com/office/drawing/2014/main" id="{2D853D84-2E83-416C-856C-2284321095F9}"/>
              </a:ext>
            </a:extLst>
          </p:cNvPr>
          <p:cNvSpPr>
            <a:spLocks noChangeShapeType="1"/>
          </p:cNvSpPr>
          <p:nvPr/>
        </p:nvSpPr>
        <p:spPr bwMode="ltGray">
          <a:xfrm>
            <a:off x="2743200" y="1905000"/>
            <a:ext cx="0" cy="3657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0900" name="Line 4">
            <a:extLst>
              <a:ext uri="{FF2B5EF4-FFF2-40B4-BE49-F238E27FC236}">
                <a16:creationId xmlns:a16="http://schemas.microsoft.com/office/drawing/2014/main" id="{416DE536-46E5-41C3-834D-8A3462A5787A}"/>
              </a:ext>
            </a:extLst>
          </p:cNvPr>
          <p:cNvSpPr>
            <a:spLocks noChangeShapeType="1"/>
          </p:cNvSpPr>
          <p:nvPr/>
        </p:nvSpPr>
        <p:spPr bwMode="ltGray">
          <a:xfrm>
            <a:off x="2743200" y="5562600"/>
            <a:ext cx="5486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0901" name="Line 5">
            <a:extLst>
              <a:ext uri="{FF2B5EF4-FFF2-40B4-BE49-F238E27FC236}">
                <a16:creationId xmlns:a16="http://schemas.microsoft.com/office/drawing/2014/main" id="{81CB6D98-2684-4237-8B99-9E378F726097}"/>
              </a:ext>
            </a:extLst>
          </p:cNvPr>
          <p:cNvSpPr>
            <a:spLocks noChangeShapeType="1"/>
          </p:cNvSpPr>
          <p:nvPr/>
        </p:nvSpPr>
        <p:spPr bwMode="ltGray">
          <a:xfrm>
            <a:off x="2819400" y="5105400"/>
            <a:ext cx="838200" cy="0"/>
          </a:xfrm>
          <a:prstGeom prst="line">
            <a:avLst/>
          </a:prstGeom>
          <a:noFill/>
          <a:ln w="635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0902" name="Line 6">
            <a:extLst>
              <a:ext uri="{FF2B5EF4-FFF2-40B4-BE49-F238E27FC236}">
                <a16:creationId xmlns:a16="http://schemas.microsoft.com/office/drawing/2014/main" id="{9530CD30-A172-4AB1-9FC5-DA4DB6E8AA8A}"/>
              </a:ext>
            </a:extLst>
          </p:cNvPr>
          <p:cNvSpPr>
            <a:spLocks noChangeShapeType="1"/>
          </p:cNvSpPr>
          <p:nvPr/>
        </p:nvSpPr>
        <p:spPr bwMode="ltGray">
          <a:xfrm flipV="1">
            <a:off x="3657600" y="2819400"/>
            <a:ext cx="457200" cy="2286000"/>
          </a:xfrm>
          <a:prstGeom prst="line">
            <a:avLst/>
          </a:prstGeom>
          <a:noFill/>
          <a:ln w="635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0903" name="Line 7">
            <a:extLst>
              <a:ext uri="{FF2B5EF4-FFF2-40B4-BE49-F238E27FC236}">
                <a16:creationId xmlns:a16="http://schemas.microsoft.com/office/drawing/2014/main" id="{0A5A608A-21A0-4708-9C99-A6011B3EBE96}"/>
              </a:ext>
            </a:extLst>
          </p:cNvPr>
          <p:cNvSpPr>
            <a:spLocks noChangeShapeType="1"/>
          </p:cNvSpPr>
          <p:nvPr/>
        </p:nvSpPr>
        <p:spPr bwMode="ltGray">
          <a:xfrm>
            <a:off x="4114800" y="2819400"/>
            <a:ext cx="457200" cy="1524000"/>
          </a:xfrm>
          <a:prstGeom prst="line">
            <a:avLst/>
          </a:prstGeom>
          <a:noFill/>
          <a:ln w="635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0904" name="Line 8">
            <a:extLst>
              <a:ext uri="{FF2B5EF4-FFF2-40B4-BE49-F238E27FC236}">
                <a16:creationId xmlns:a16="http://schemas.microsoft.com/office/drawing/2014/main" id="{C48D5937-BB1A-4C04-8729-10BAB4909944}"/>
              </a:ext>
            </a:extLst>
          </p:cNvPr>
          <p:cNvSpPr>
            <a:spLocks noChangeShapeType="1"/>
          </p:cNvSpPr>
          <p:nvPr/>
        </p:nvSpPr>
        <p:spPr bwMode="ltGray">
          <a:xfrm>
            <a:off x="4572000" y="4343400"/>
            <a:ext cx="2667000" cy="762000"/>
          </a:xfrm>
          <a:prstGeom prst="line">
            <a:avLst/>
          </a:prstGeom>
          <a:noFill/>
          <a:ln w="635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0905" name="Line 9">
            <a:extLst>
              <a:ext uri="{FF2B5EF4-FFF2-40B4-BE49-F238E27FC236}">
                <a16:creationId xmlns:a16="http://schemas.microsoft.com/office/drawing/2014/main" id="{BE4A28F4-8E9E-4541-BED1-899FD6BE21D4}"/>
              </a:ext>
            </a:extLst>
          </p:cNvPr>
          <p:cNvSpPr>
            <a:spLocks noChangeShapeType="1"/>
          </p:cNvSpPr>
          <p:nvPr/>
        </p:nvSpPr>
        <p:spPr bwMode="ltGray">
          <a:xfrm>
            <a:off x="7239000" y="5105400"/>
            <a:ext cx="762000" cy="0"/>
          </a:xfrm>
          <a:prstGeom prst="line">
            <a:avLst/>
          </a:prstGeom>
          <a:noFill/>
          <a:ln w="635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0906" name="Text Box 12">
            <a:extLst>
              <a:ext uri="{FF2B5EF4-FFF2-40B4-BE49-F238E27FC236}">
                <a16:creationId xmlns:a16="http://schemas.microsoft.com/office/drawing/2014/main" id="{6120889A-73A1-4949-B436-420F3BB2268B}"/>
              </a:ext>
            </a:extLst>
          </p:cNvPr>
          <p:cNvSpPr txBox="1">
            <a:spLocks noChangeArrowheads="1"/>
          </p:cNvSpPr>
          <p:nvPr/>
        </p:nvSpPr>
        <p:spPr bwMode="ltGray">
          <a:xfrm>
            <a:off x="1295400" y="2590800"/>
            <a:ext cx="1109663" cy="33655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r>
              <a:rPr lang="en-US" altLang="en-US" sz="1600" b="1">
                <a:latin typeface="Times New Roman" panose="02020603050405020304" pitchFamily="18" charset="0"/>
              </a:rPr>
              <a:t>Frequency</a:t>
            </a:r>
          </a:p>
        </p:txBody>
      </p:sp>
      <p:sp>
        <p:nvSpPr>
          <p:cNvPr id="80907" name="Text Box 13">
            <a:extLst>
              <a:ext uri="{FF2B5EF4-FFF2-40B4-BE49-F238E27FC236}">
                <a16:creationId xmlns:a16="http://schemas.microsoft.com/office/drawing/2014/main" id="{9A3F4EDF-298C-4CD1-B265-54B2D6E8B10B}"/>
              </a:ext>
            </a:extLst>
          </p:cNvPr>
          <p:cNvSpPr txBox="1">
            <a:spLocks noChangeArrowheads="1"/>
          </p:cNvSpPr>
          <p:nvPr/>
        </p:nvSpPr>
        <p:spPr bwMode="ltGray">
          <a:xfrm>
            <a:off x="4495800" y="5638800"/>
            <a:ext cx="636588" cy="33655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r>
              <a:rPr lang="en-US" altLang="en-US" sz="1600" b="1">
                <a:latin typeface="Times New Roman" panose="02020603050405020304" pitchFamily="18" charset="0"/>
              </a:rPr>
              <a:t>Time</a:t>
            </a:r>
          </a:p>
        </p:txBody>
      </p:sp>
      <p:sp>
        <p:nvSpPr>
          <p:cNvPr id="80908" name="Text Box 14">
            <a:extLst>
              <a:ext uri="{FF2B5EF4-FFF2-40B4-BE49-F238E27FC236}">
                <a16:creationId xmlns:a16="http://schemas.microsoft.com/office/drawing/2014/main" id="{336E7AC5-5FDC-4E50-94C4-9E31D5352C11}"/>
              </a:ext>
            </a:extLst>
          </p:cNvPr>
          <p:cNvSpPr txBox="1">
            <a:spLocks noChangeArrowheads="1"/>
          </p:cNvSpPr>
          <p:nvPr/>
        </p:nvSpPr>
        <p:spPr bwMode="ltGray">
          <a:xfrm>
            <a:off x="5394325" y="2452688"/>
            <a:ext cx="18811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r>
              <a:rPr lang="en-US" altLang="en-US" sz="2000" b="1">
                <a:latin typeface="Times New Roman" panose="02020603050405020304" pitchFamily="18" charset="0"/>
              </a:rPr>
              <a:t>High amplitude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281" y="0"/>
            <a:ext cx="8182719" cy="6858000"/>
          </a:xfrm>
          <a:prstGeom prst="rect">
            <a:avLst/>
          </a:prstGeom>
          <a:gradFill>
            <a:gsLst>
              <a:gs pos="0">
                <a:schemeClr val="accent2"/>
              </a:gs>
              <a:gs pos="25000">
                <a:schemeClr val="accent2"/>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147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1" name="Picture 140">
            <a:extLst>
              <a:ext uri="{FF2B5EF4-FFF2-40B4-BE49-F238E27FC236}">
                <a16:creationId xmlns:a16="http://schemas.microsoft.com/office/drawing/2014/main" id="{595E59CC-7059-4455-9789-EDFBBE8F5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 t="7983" r="60644" b="14447"/>
          <a:stretch/>
        </p:blipFill>
        <p:spPr>
          <a:xfrm>
            <a:off x="2083117" y="2"/>
            <a:ext cx="4639318" cy="6857999"/>
          </a:xfrm>
          <a:custGeom>
            <a:avLst/>
            <a:gdLst>
              <a:gd name="connsiteX0" fmla="*/ 0 w 9414510"/>
              <a:gd name="connsiteY0" fmla="*/ 0 h 6857999"/>
              <a:gd name="connsiteX1" fmla="*/ 9414510 w 9414510"/>
              <a:gd name="connsiteY1" fmla="*/ 0 h 6857999"/>
              <a:gd name="connsiteX2" fmla="*/ 9414510 w 9414510"/>
              <a:gd name="connsiteY2" fmla="*/ 6857999 h 6857999"/>
              <a:gd name="connsiteX3" fmla="*/ 0 w 941451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9414510" h="6857999">
                <a:moveTo>
                  <a:pt x="0" y="0"/>
                </a:moveTo>
                <a:lnTo>
                  <a:pt x="9414510" y="0"/>
                </a:lnTo>
                <a:lnTo>
                  <a:pt x="9414510" y="6857999"/>
                </a:lnTo>
                <a:lnTo>
                  <a:pt x="0" y="6857999"/>
                </a:lnTo>
                <a:close/>
              </a:path>
            </a:pathLst>
          </a:custGeom>
        </p:spPr>
      </p:pic>
      <p:sp>
        <p:nvSpPr>
          <p:cNvPr id="56322" name="Rectangle 2">
            <a:extLst>
              <a:ext uri="{FF2B5EF4-FFF2-40B4-BE49-F238E27FC236}">
                <a16:creationId xmlns:a16="http://schemas.microsoft.com/office/drawing/2014/main" id="{FE0F2938-0098-45BC-B73A-84D249C17BCB}"/>
              </a:ext>
            </a:extLst>
          </p:cNvPr>
          <p:cNvSpPr>
            <a:spLocks noGrp="1" noChangeArrowheads="1"/>
          </p:cNvSpPr>
          <p:nvPr>
            <p:ph type="title"/>
          </p:nvPr>
        </p:nvSpPr>
        <p:spPr>
          <a:xfrm>
            <a:off x="480060" y="1243013"/>
            <a:ext cx="2891790" cy="4371974"/>
          </a:xfrm>
        </p:spPr>
        <p:txBody>
          <a:bodyPr vert="horz" lIns="91440" tIns="45720" rIns="91440" bIns="45720" rtlCol="0" anchor="ctr">
            <a:normAutofit/>
          </a:bodyPr>
          <a:lstStyle/>
          <a:p>
            <a:pPr fontAlgn="auto">
              <a:spcAft>
                <a:spcPts val="0"/>
              </a:spcAft>
              <a:defRPr/>
            </a:pPr>
            <a:r>
              <a:rPr lang="en-US" kern="1200">
                <a:solidFill>
                  <a:srgbClr val="3F3F3F"/>
                </a:solidFill>
                <a:latin typeface="+mj-lt"/>
                <a:ea typeface="+mj-ea"/>
                <a:cs typeface="+mj-cs"/>
              </a:rPr>
              <a:t>Doppler Spectrum Assessment</a:t>
            </a:r>
          </a:p>
        </p:txBody>
      </p:sp>
      <p:sp>
        <p:nvSpPr>
          <p:cNvPr id="82947" name="Text Box 3">
            <a:extLst>
              <a:ext uri="{FF2B5EF4-FFF2-40B4-BE49-F238E27FC236}">
                <a16:creationId xmlns:a16="http://schemas.microsoft.com/office/drawing/2014/main" id="{7704904E-A672-4343-B93F-1E8D1ADEE036}"/>
              </a:ext>
            </a:extLst>
          </p:cNvPr>
          <p:cNvSpPr txBox="1">
            <a:spLocks noChangeArrowheads="1"/>
          </p:cNvSpPr>
          <p:nvPr/>
        </p:nvSpPr>
        <p:spPr bwMode="ltGray">
          <a:xfrm>
            <a:off x="4729162" y="1032987"/>
            <a:ext cx="3934778" cy="479202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marL="342900" indent="-342900">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marL="114300" indent="-228600" eaLnBrk="1" hangingPunct="1">
              <a:lnSpc>
                <a:spcPct val="90000"/>
              </a:lnSpc>
              <a:spcAft>
                <a:spcPts val="600"/>
              </a:spcAft>
              <a:buClrTx/>
              <a:buSzTx/>
              <a:buFont typeface="Arial" panose="020B0604020202020204" pitchFamily="34" charset="0"/>
              <a:buChar char="•"/>
            </a:pPr>
            <a:r>
              <a:rPr lang="en-US" altLang="en-US" sz="2100" b="1" i="1" u="sng" dirty="0">
                <a:solidFill>
                  <a:srgbClr val="FFFFFF"/>
                </a:solidFill>
                <a:latin typeface="+mn-lt"/>
              </a:rPr>
              <a:t>Window</a:t>
            </a:r>
          </a:p>
          <a:p>
            <a:pPr indent="-228600" eaLnBrk="1" hangingPunct="1">
              <a:lnSpc>
                <a:spcPct val="90000"/>
              </a:lnSpc>
              <a:spcAft>
                <a:spcPts val="600"/>
              </a:spcAft>
              <a:buClrTx/>
              <a:buSzTx/>
              <a:buFont typeface="Arial" panose="020B0604020202020204" pitchFamily="34" charset="0"/>
              <a:buChar char="•"/>
            </a:pPr>
            <a:endParaRPr lang="en-US" altLang="en-US" sz="2100" b="1" i="1" u="sng">
              <a:solidFill>
                <a:srgbClr val="FFFFFF"/>
              </a:solidFill>
              <a:latin typeface="+mn-lt"/>
            </a:endParaRPr>
          </a:p>
          <a:p>
            <a:pPr indent="-228600" eaLnBrk="1" hangingPunct="1">
              <a:lnSpc>
                <a:spcPct val="90000"/>
              </a:lnSpc>
              <a:spcAft>
                <a:spcPts val="600"/>
              </a:spcAft>
              <a:buClrTx/>
              <a:buSzTx/>
              <a:buFont typeface="Arial" panose="020B0604020202020204" pitchFamily="34" charset="0"/>
              <a:buChar char="•"/>
            </a:pPr>
            <a:r>
              <a:rPr lang="en-US" altLang="en-US" sz="2100" b="1" dirty="0">
                <a:solidFill>
                  <a:srgbClr val="FFFFFF"/>
                </a:solidFill>
                <a:latin typeface="+mn-lt"/>
              </a:rPr>
              <a:t>Received Doppler shift consists of a range of frequencies.</a:t>
            </a:r>
            <a:endParaRPr lang="en-US" altLang="en-US" sz="2100" b="1" dirty="0">
              <a:solidFill>
                <a:srgbClr val="FFFFFF"/>
              </a:solidFill>
              <a:latin typeface="+mn-lt"/>
              <a:cs typeface="Calibri"/>
            </a:endParaRPr>
          </a:p>
          <a:p>
            <a:pPr indent="-228600" eaLnBrk="1" hangingPunct="1">
              <a:lnSpc>
                <a:spcPct val="90000"/>
              </a:lnSpc>
              <a:spcAft>
                <a:spcPts val="600"/>
              </a:spcAft>
              <a:buClrTx/>
              <a:buSzTx/>
              <a:buFont typeface="Arial" panose="020B0604020202020204" pitchFamily="34" charset="0"/>
              <a:buChar char="•"/>
            </a:pPr>
            <a:endParaRPr lang="en-US" altLang="en-US" sz="2100" b="1">
              <a:solidFill>
                <a:srgbClr val="FFFFFF"/>
              </a:solidFill>
              <a:latin typeface="+mn-lt"/>
            </a:endParaRPr>
          </a:p>
          <a:p>
            <a:pPr indent="-228600" eaLnBrk="1" hangingPunct="1">
              <a:lnSpc>
                <a:spcPct val="90000"/>
              </a:lnSpc>
              <a:spcAft>
                <a:spcPts val="600"/>
              </a:spcAft>
              <a:buClrTx/>
              <a:buSzTx/>
              <a:buFont typeface="Arial" panose="020B0604020202020204" pitchFamily="34" charset="0"/>
              <a:buChar char="•"/>
            </a:pPr>
            <a:r>
              <a:rPr lang="en-US" altLang="en-US" sz="2100" b="1" dirty="0">
                <a:solidFill>
                  <a:srgbClr val="FFFFFF"/>
                </a:solidFill>
                <a:latin typeface="+mn-lt"/>
              </a:rPr>
              <a:t>Narrow range of frequencies will result in a narrow display line.</a:t>
            </a:r>
            <a:endParaRPr lang="en-US" altLang="en-US" sz="2100" b="1" dirty="0">
              <a:solidFill>
                <a:srgbClr val="FFFFFF"/>
              </a:solidFill>
              <a:latin typeface="+mn-lt"/>
              <a:cs typeface="Calibri"/>
            </a:endParaRPr>
          </a:p>
          <a:p>
            <a:pPr indent="-228600" eaLnBrk="1" hangingPunct="1">
              <a:lnSpc>
                <a:spcPct val="90000"/>
              </a:lnSpc>
              <a:spcAft>
                <a:spcPts val="600"/>
              </a:spcAft>
              <a:buClrTx/>
              <a:buSzTx/>
              <a:buFont typeface="Arial" panose="020B0604020202020204" pitchFamily="34" charset="0"/>
              <a:buChar char="•"/>
            </a:pPr>
            <a:endParaRPr lang="en-US" altLang="en-US" sz="2100" b="1">
              <a:solidFill>
                <a:srgbClr val="FFFFFF"/>
              </a:solidFill>
              <a:latin typeface="+mn-lt"/>
            </a:endParaRPr>
          </a:p>
          <a:p>
            <a:pPr indent="-228600" eaLnBrk="1" hangingPunct="1">
              <a:lnSpc>
                <a:spcPct val="90000"/>
              </a:lnSpc>
              <a:spcAft>
                <a:spcPts val="600"/>
              </a:spcAft>
              <a:buClrTx/>
              <a:buSzTx/>
              <a:buFont typeface="Arial" panose="020B0604020202020204" pitchFamily="34" charset="0"/>
              <a:buChar char="•"/>
            </a:pPr>
            <a:r>
              <a:rPr lang="en-US" altLang="en-US" sz="2100" b="1" dirty="0">
                <a:solidFill>
                  <a:srgbClr val="FFFFFF"/>
                </a:solidFill>
                <a:latin typeface="+mn-lt"/>
              </a:rPr>
              <a:t>The clear area underneath the spectrum is called the window.</a:t>
            </a:r>
            <a:endParaRPr lang="en-US" altLang="en-US" sz="2100" b="1" dirty="0">
              <a:solidFill>
                <a:srgbClr val="FFFFFF"/>
              </a:solidFill>
              <a:latin typeface="+mn-lt"/>
              <a:cs typeface="Calibri"/>
            </a:endParaRPr>
          </a:p>
          <a:p>
            <a:pPr indent="-228600" eaLnBrk="1" hangingPunct="1">
              <a:lnSpc>
                <a:spcPct val="90000"/>
              </a:lnSpc>
              <a:spcAft>
                <a:spcPts val="600"/>
              </a:spcAft>
              <a:buClrTx/>
              <a:buSzTx/>
              <a:buFont typeface="Arial" panose="020B0604020202020204" pitchFamily="34" charset="0"/>
              <a:buChar char="•"/>
            </a:pPr>
            <a:endParaRPr lang="en-US" altLang="en-US" sz="2100" b="1">
              <a:solidFill>
                <a:srgbClr val="FFFFFF"/>
              </a:solidFill>
              <a:latin typeface="+mn-lt"/>
            </a:endParaRPr>
          </a:p>
        </p:txBody>
      </p:sp>
    </p:spTree>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C25C84BB-81AC-4C71-A4B0-6BA94374C4DF}"/>
              </a:ext>
            </a:extLst>
          </p:cNvPr>
          <p:cNvSpPr>
            <a:spLocks noGrp="1" noChangeArrowheads="1"/>
          </p:cNvSpPr>
          <p:nvPr>
            <p:ph type="title"/>
          </p:nvPr>
        </p:nvSpPr>
        <p:spPr>
          <a:xfrm>
            <a:off x="381000" y="609600"/>
            <a:ext cx="8229600" cy="838200"/>
          </a:xfrm>
        </p:spPr>
        <p:txBody>
          <a:bodyPr/>
          <a:lstStyle/>
          <a:p>
            <a:pPr eaLnBrk="1" fontAlgn="auto" hangingPunct="1">
              <a:spcAft>
                <a:spcPts val="0"/>
              </a:spcAft>
              <a:defRPr/>
            </a:pPr>
            <a:r>
              <a:rPr lang="en-US">
                <a:solidFill>
                  <a:schemeClr val="accent1">
                    <a:satMod val="150000"/>
                  </a:schemeClr>
                </a:solidFill>
              </a:rPr>
              <a:t> Spectral  Display</a:t>
            </a:r>
          </a:p>
        </p:txBody>
      </p:sp>
      <p:sp>
        <p:nvSpPr>
          <p:cNvPr id="84995" name="Line 3">
            <a:extLst>
              <a:ext uri="{FF2B5EF4-FFF2-40B4-BE49-F238E27FC236}">
                <a16:creationId xmlns:a16="http://schemas.microsoft.com/office/drawing/2014/main" id="{AC3D408E-A450-4B6D-B014-959A7C121CEF}"/>
              </a:ext>
            </a:extLst>
          </p:cNvPr>
          <p:cNvSpPr>
            <a:spLocks noChangeShapeType="1"/>
          </p:cNvSpPr>
          <p:nvPr/>
        </p:nvSpPr>
        <p:spPr bwMode="ltGray">
          <a:xfrm>
            <a:off x="2743200" y="1905000"/>
            <a:ext cx="0" cy="365760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84996" name="Line 4">
            <a:extLst>
              <a:ext uri="{FF2B5EF4-FFF2-40B4-BE49-F238E27FC236}">
                <a16:creationId xmlns:a16="http://schemas.microsoft.com/office/drawing/2014/main" id="{8D7A15C5-5838-4D97-A326-1E6020C00A46}"/>
              </a:ext>
            </a:extLst>
          </p:cNvPr>
          <p:cNvSpPr>
            <a:spLocks noChangeShapeType="1"/>
          </p:cNvSpPr>
          <p:nvPr/>
        </p:nvSpPr>
        <p:spPr bwMode="ltGray">
          <a:xfrm>
            <a:off x="2743200" y="5562600"/>
            <a:ext cx="5486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84997" name="Line 5">
            <a:extLst>
              <a:ext uri="{FF2B5EF4-FFF2-40B4-BE49-F238E27FC236}">
                <a16:creationId xmlns:a16="http://schemas.microsoft.com/office/drawing/2014/main" id="{A6051E0E-6B13-4E6B-8966-161DC2D9B293}"/>
              </a:ext>
            </a:extLst>
          </p:cNvPr>
          <p:cNvSpPr>
            <a:spLocks noChangeShapeType="1"/>
          </p:cNvSpPr>
          <p:nvPr/>
        </p:nvSpPr>
        <p:spPr bwMode="ltGray">
          <a:xfrm>
            <a:off x="2819400" y="5105400"/>
            <a:ext cx="838200" cy="0"/>
          </a:xfrm>
          <a:prstGeom prst="line">
            <a:avLst/>
          </a:prstGeom>
          <a:noFill/>
          <a:ln w="63500">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4998" name="Line 6">
            <a:extLst>
              <a:ext uri="{FF2B5EF4-FFF2-40B4-BE49-F238E27FC236}">
                <a16:creationId xmlns:a16="http://schemas.microsoft.com/office/drawing/2014/main" id="{FD564986-BB3C-4208-BF0F-E63A2CA9DD52}"/>
              </a:ext>
            </a:extLst>
          </p:cNvPr>
          <p:cNvSpPr>
            <a:spLocks noChangeShapeType="1"/>
          </p:cNvSpPr>
          <p:nvPr/>
        </p:nvSpPr>
        <p:spPr bwMode="ltGray">
          <a:xfrm flipV="1">
            <a:off x="3657600" y="2819400"/>
            <a:ext cx="457200" cy="2286000"/>
          </a:xfrm>
          <a:prstGeom prst="line">
            <a:avLst/>
          </a:prstGeom>
          <a:noFill/>
          <a:ln w="63500">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4999" name="Line 7">
            <a:extLst>
              <a:ext uri="{FF2B5EF4-FFF2-40B4-BE49-F238E27FC236}">
                <a16:creationId xmlns:a16="http://schemas.microsoft.com/office/drawing/2014/main" id="{6853F001-B150-4009-A8F6-DC2330B530D2}"/>
              </a:ext>
            </a:extLst>
          </p:cNvPr>
          <p:cNvSpPr>
            <a:spLocks noChangeShapeType="1"/>
          </p:cNvSpPr>
          <p:nvPr/>
        </p:nvSpPr>
        <p:spPr bwMode="ltGray">
          <a:xfrm>
            <a:off x="4114800" y="2819400"/>
            <a:ext cx="457200" cy="1524000"/>
          </a:xfrm>
          <a:prstGeom prst="line">
            <a:avLst/>
          </a:prstGeom>
          <a:noFill/>
          <a:ln w="63500">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5000" name="Line 8">
            <a:extLst>
              <a:ext uri="{FF2B5EF4-FFF2-40B4-BE49-F238E27FC236}">
                <a16:creationId xmlns:a16="http://schemas.microsoft.com/office/drawing/2014/main" id="{F1B8613F-2836-4650-8450-9AF252F37734}"/>
              </a:ext>
            </a:extLst>
          </p:cNvPr>
          <p:cNvSpPr>
            <a:spLocks noChangeShapeType="1"/>
          </p:cNvSpPr>
          <p:nvPr/>
        </p:nvSpPr>
        <p:spPr bwMode="ltGray">
          <a:xfrm>
            <a:off x="4572000" y="4343400"/>
            <a:ext cx="2667000" cy="762000"/>
          </a:xfrm>
          <a:prstGeom prst="line">
            <a:avLst/>
          </a:prstGeom>
          <a:noFill/>
          <a:ln w="63500">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5001" name="Line 9">
            <a:extLst>
              <a:ext uri="{FF2B5EF4-FFF2-40B4-BE49-F238E27FC236}">
                <a16:creationId xmlns:a16="http://schemas.microsoft.com/office/drawing/2014/main" id="{DD48E0C4-62AF-4523-8A1C-64AE55B2D9E9}"/>
              </a:ext>
            </a:extLst>
          </p:cNvPr>
          <p:cNvSpPr>
            <a:spLocks noChangeShapeType="1"/>
          </p:cNvSpPr>
          <p:nvPr/>
        </p:nvSpPr>
        <p:spPr bwMode="ltGray">
          <a:xfrm>
            <a:off x="7239000" y="5105400"/>
            <a:ext cx="762000" cy="0"/>
          </a:xfrm>
          <a:prstGeom prst="line">
            <a:avLst/>
          </a:prstGeom>
          <a:noFill/>
          <a:ln w="63500">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5002" name="Text Box 11">
            <a:extLst>
              <a:ext uri="{FF2B5EF4-FFF2-40B4-BE49-F238E27FC236}">
                <a16:creationId xmlns:a16="http://schemas.microsoft.com/office/drawing/2014/main" id="{B6097CBB-FD4A-494E-955D-81637D1B3A40}"/>
              </a:ext>
            </a:extLst>
          </p:cNvPr>
          <p:cNvSpPr txBox="1">
            <a:spLocks noChangeArrowheads="1"/>
          </p:cNvSpPr>
          <p:nvPr/>
        </p:nvSpPr>
        <p:spPr bwMode="ltGray">
          <a:xfrm>
            <a:off x="5181600" y="3810000"/>
            <a:ext cx="1443038" cy="33655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r>
              <a:rPr lang="en-US" altLang="en-US" sz="1600" b="1">
                <a:latin typeface="Times New Roman" panose="02020603050405020304" pitchFamily="18" charset="0"/>
              </a:rPr>
              <a:t>Sonic Window</a:t>
            </a:r>
          </a:p>
        </p:txBody>
      </p:sp>
      <p:sp>
        <p:nvSpPr>
          <p:cNvPr id="85003" name="Line 14">
            <a:extLst>
              <a:ext uri="{FF2B5EF4-FFF2-40B4-BE49-F238E27FC236}">
                <a16:creationId xmlns:a16="http://schemas.microsoft.com/office/drawing/2014/main" id="{DE33C553-1974-4990-87AA-18121885EF2B}"/>
              </a:ext>
            </a:extLst>
          </p:cNvPr>
          <p:cNvSpPr>
            <a:spLocks noChangeShapeType="1"/>
          </p:cNvSpPr>
          <p:nvPr/>
        </p:nvSpPr>
        <p:spPr bwMode="ltGray">
          <a:xfrm>
            <a:off x="7924800" y="4800600"/>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85004" name="Text Box 16">
            <a:extLst>
              <a:ext uri="{FF2B5EF4-FFF2-40B4-BE49-F238E27FC236}">
                <a16:creationId xmlns:a16="http://schemas.microsoft.com/office/drawing/2014/main" id="{AED71F37-5BE8-4C6F-A681-9178DA017743}"/>
              </a:ext>
            </a:extLst>
          </p:cNvPr>
          <p:cNvSpPr txBox="1">
            <a:spLocks noChangeArrowheads="1"/>
          </p:cNvSpPr>
          <p:nvPr/>
        </p:nvSpPr>
        <p:spPr bwMode="ltGray">
          <a:xfrm>
            <a:off x="1770063" y="2590800"/>
            <a:ext cx="896937" cy="33655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r>
              <a:rPr lang="en-US" altLang="en-US" sz="1600" b="1">
                <a:latin typeface="Times New Roman" panose="02020603050405020304" pitchFamily="18" charset="0"/>
              </a:rPr>
              <a:t>Velocity</a:t>
            </a:r>
          </a:p>
        </p:txBody>
      </p:sp>
      <p:sp>
        <p:nvSpPr>
          <p:cNvPr id="85005" name="Text Box 17">
            <a:extLst>
              <a:ext uri="{FF2B5EF4-FFF2-40B4-BE49-F238E27FC236}">
                <a16:creationId xmlns:a16="http://schemas.microsoft.com/office/drawing/2014/main" id="{2E4EE036-7C50-400E-8195-77D70D26323E}"/>
              </a:ext>
            </a:extLst>
          </p:cNvPr>
          <p:cNvSpPr txBox="1">
            <a:spLocks noChangeArrowheads="1"/>
          </p:cNvSpPr>
          <p:nvPr/>
        </p:nvSpPr>
        <p:spPr bwMode="ltGray">
          <a:xfrm>
            <a:off x="4495800" y="5638800"/>
            <a:ext cx="636588" cy="33655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r>
              <a:rPr lang="en-US" altLang="en-US" sz="1600" b="1">
                <a:latin typeface="Times New Roman" panose="02020603050405020304" pitchFamily="18" charset="0"/>
              </a:rPr>
              <a:t>Time</a:t>
            </a:r>
          </a:p>
        </p:txBody>
      </p:sp>
      <p:sp>
        <p:nvSpPr>
          <p:cNvPr id="85006" name="Text Box 18">
            <a:extLst>
              <a:ext uri="{FF2B5EF4-FFF2-40B4-BE49-F238E27FC236}">
                <a16:creationId xmlns:a16="http://schemas.microsoft.com/office/drawing/2014/main" id="{A85AA9E8-0D27-4D7B-AB49-AF20074838F9}"/>
              </a:ext>
            </a:extLst>
          </p:cNvPr>
          <p:cNvSpPr txBox="1">
            <a:spLocks noChangeArrowheads="1"/>
          </p:cNvSpPr>
          <p:nvPr/>
        </p:nvSpPr>
        <p:spPr bwMode="ltGray">
          <a:xfrm>
            <a:off x="5105400" y="2667000"/>
            <a:ext cx="3168650" cy="64135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r>
              <a:rPr lang="en-US" altLang="en-US" sz="1800" b="1">
                <a:latin typeface="Times New Roman" panose="02020603050405020304" pitchFamily="18" charset="0"/>
              </a:rPr>
              <a:t>A narrow range of frequencies</a:t>
            </a:r>
          </a:p>
          <a:p>
            <a:pPr eaLnBrk="1" hangingPunct="1">
              <a:buClrTx/>
              <a:buSzTx/>
              <a:buFontTx/>
              <a:buNone/>
            </a:pPr>
            <a:r>
              <a:rPr lang="en-US" altLang="en-US" sz="1800" b="1">
                <a:latin typeface="Times New Roman" panose="02020603050405020304" pitchFamily="18" charset="0"/>
              </a:rPr>
              <a:t>results in large clear window.</a:t>
            </a:r>
          </a:p>
        </p:txBody>
      </p:sp>
      <p:sp>
        <p:nvSpPr>
          <p:cNvPr id="85007" name="Line 19">
            <a:extLst>
              <a:ext uri="{FF2B5EF4-FFF2-40B4-BE49-F238E27FC236}">
                <a16:creationId xmlns:a16="http://schemas.microsoft.com/office/drawing/2014/main" id="{05B840A0-2651-48C9-8B81-F0EC90CD02D8}"/>
              </a:ext>
            </a:extLst>
          </p:cNvPr>
          <p:cNvSpPr>
            <a:spLocks noChangeShapeType="1"/>
          </p:cNvSpPr>
          <p:nvPr/>
        </p:nvSpPr>
        <p:spPr bwMode="ltGray">
          <a:xfrm flipH="1">
            <a:off x="4724400" y="4191000"/>
            <a:ext cx="9906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2E95A42C-B058-4DD1-B9A3-4E700FF77D87}"/>
              </a:ext>
            </a:extLst>
          </p:cNvPr>
          <p:cNvSpPr>
            <a:spLocks noGrp="1" noChangeArrowheads="1"/>
          </p:cNvSpPr>
          <p:nvPr>
            <p:ph type="title"/>
          </p:nvPr>
        </p:nvSpPr>
        <p:spPr>
          <a:xfrm>
            <a:off x="381000" y="609600"/>
            <a:ext cx="8229600" cy="838200"/>
          </a:xfrm>
        </p:spPr>
        <p:txBody>
          <a:bodyPr/>
          <a:lstStyle/>
          <a:p>
            <a:pPr eaLnBrk="1" fontAlgn="auto" hangingPunct="1">
              <a:spcAft>
                <a:spcPts val="0"/>
              </a:spcAft>
              <a:defRPr/>
            </a:pPr>
            <a:r>
              <a:rPr lang="en-US">
                <a:solidFill>
                  <a:schemeClr val="accent1">
                    <a:satMod val="150000"/>
                  </a:schemeClr>
                </a:solidFill>
              </a:rPr>
              <a:t> Spectral  Display</a:t>
            </a:r>
          </a:p>
        </p:txBody>
      </p:sp>
      <p:sp>
        <p:nvSpPr>
          <p:cNvPr id="87043" name="Line 3">
            <a:extLst>
              <a:ext uri="{FF2B5EF4-FFF2-40B4-BE49-F238E27FC236}">
                <a16:creationId xmlns:a16="http://schemas.microsoft.com/office/drawing/2014/main" id="{B4E17CF7-0E8B-4AFD-8750-86AF6FEE519D}"/>
              </a:ext>
            </a:extLst>
          </p:cNvPr>
          <p:cNvSpPr>
            <a:spLocks noChangeShapeType="1"/>
          </p:cNvSpPr>
          <p:nvPr/>
        </p:nvSpPr>
        <p:spPr bwMode="ltGray">
          <a:xfrm>
            <a:off x="2743200" y="1905000"/>
            <a:ext cx="0" cy="365760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87044" name="Line 4">
            <a:extLst>
              <a:ext uri="{FF2B5EF4-FFF2-40B4-BE49-F238E27FC236}">
                <a16:creationId xmlns:a16="http://schemas.microsoft.com/office/drawing/2014/main" id="{D99D0529-0C5E-45F7-8F68-2A68CD93195A}"/>
              </a:ext>
            </a:extLst>
          </p:cNvPr>
          <p:cNvSpPr>
            <a:spLocks noChangeShapeType="1"/>
          </p:cNvSpPr>
          <p:nvPr/>
        </p:nvSpPr>
        <p:spPr bwMode="ltGray">
          <a:xfrm>
            <a:off x="2743200" y="5562600"/>
            <a:ext cx="5486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87045" name="Line 5">
            <a:extLst>
              <a:ext uri="{FF2B5EF4-FFF2-40B4-BE49-F238E27FC236}">
                <a16:creationId xmlns:a16="http://schemas.microsoft.com/office/drawing/2014/main" id="{152F178C-6836-4BB3-BDED-27EC01EE332C}"/>
              </a:ext>
            </a:extLst>
          </p:cNvPr>
          <p:cNvSpPr>
            <a:spLocks noChangeShapeType="1"/>
          </p:cNvSpPr>
          <p:nvPr/>
        </p:nvSpPr>
        <p:spPr bwMode="ltGray">
          <a:xfrm>
            <a:off x="2819400" y="5105400"/>
            <a:ext cx="838200" cy="0"/>
          </a:xfrm>
          <a:prstGeom prst="line">
            <a:avLst/>
          </a:prstGeom>
          <a:noFill/>
          <a:ln w="444500">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7046" name="Line 6">
            <a:extLst>
              <a:ext uri="{FF2B5EF4-FFF2-40B4-BE49-F238E27FC236}">
                <a16:creationId xmlns:a16="http://schemas.microsoft.com/office/drawing/2014/main" id="{CD8D9BF9-429E-4D47-B44B-2DD498D06D96}"/>
              </a:ext>
            </a:extLst>
          </p:cNvPr>
          <p:cNvSpPr>
            <a:spLocks noChangeShapeType="1"/>
          </p:cNvSpPr>
          <p:nvPr/>
        </p:nvSpPr>
        <p:spPr bwMode="ltGray">
          <a:xfrm flipV="1">
            <a:off x="3429000" y="2971800"/>
            <a:ext cx="457200" cy="2286000"/>
          </a:xfrm>
          <a:prstGeom prst="line">
            <a:avLst/>
          </a:prstGeom>
          <a:noFill/>
          <a:ln w="444500">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7047" name="Line 7">
            <a:extLst>
              <a:ext uri="{FF2B5EF4-FFF2-40B4-BE49-F238E27FC236}">
                <a16:creationId xmlns:a16="http://schemas.microsoft.com/office/drawing/2014/main" id="{2A803576-CCA8-4D04-AE76-ADBB20F6638D}"/>
              </a:ext>
            </a:extLst>
          </p:cNvPr>
          <p:cNvSpPr>
            <a:spLocks noChangeShapeType="1"/>
          </p:cNvSpPr>
          <p:nvPr/>
        </p:nvSpPr>
        <p:spPr bwMode="ltGray">
          <a:xfrm>
            <a:off x="3886200" y="3124200"/>
            <a:ext cx="457200" cy="1524000"/>
          </a:xfrm>
          <a:prstGeom prst="line">
            <a:avLst/>
          </a:prstGeom>
          <a:noFill/>
          <a:ln w="444500">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7048" name="Line 8">
            <a:extLst>
              <a:ext uri="{FF2B5EF4-FFF2-40B4-BE49-F238E27FC236}">
                <a16:creationId xmlns:a16="http://schemas.microsoft.com/office/drawing/2014/main" id="{03C3945D-A88A-4493-89C0-E858F41E32C8}"/>
              </a:ext>
            </a:extLst>
          </p:cNvPr>
          <p:cNvSpPr>
            <a:spLocks noChangeShapeType="1"/>
          </p:cNvSpPr>
          <p:nvPr/>
        </p:nvSpPr>
        <p:spPr bwMode="ltGray">
          <a:xfrm>
            <a:off x="4191000" y="4495800"/>
            <a:ext cx="2667000" cy="762000"/>
          </a:xfrm>
          <a:prstGeom prst="line">
            <a:avLst/>
          </a:prstGeom>
          <a:noFill/>
          <a:ln w="444500">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7049" name="Line 9">
            <a:extLst>
              <a:ext uri="{FF2B5EF4-FFF2-40B4-BE49-F238E27FC236}">
                <a16:creationId xmlns:a16="http://schemas.microsoft.com/office/drawing/2014/main" id="{1F729C46-6939-44A6-B7B0-E0120975D227}"/>
              </a:ext>
            </a:extLst>
          </p:cNvPr>
          <p:cNvSpPr>
            <a:spLocks noChangeShapeType="1"/>
          </p:cNvSpPr>
          <p:nvPr/>
        </p:nvSpPr>
        <p:spPr bwMode="ltGray">
          <a:xfrm>
            <a:off x="6781800" y="5257800"/>
            <a:ext cx="762000" cy="0"/>
          </a:xfrm>
          <a:prstGeom prst="line">
            <a:avLst/>
          </a:prstGeom>
          <a:noFill/>
          <a:ln w="444500">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7050" name="Text Box 11">
            <a:extLst>
              <a:ext uri="{FF2B5EF4-FFF2-40B4-BE49-F238E27FC236}">
                <a16:creationId xmlns:a16="http://schemas.microsoft.com/office/drawing/2014/main" id="{5CD7C6B9-0915-4FAB-A340-DB4A3F5A4F8D}"/>
              </a:ext>
            </a:extLst>
          </p:cNvPr>
          <p:cNvSpPr txBox="1">
            <a:spLocks noChangeArrowheads="1"/>
          </p:cNvSpPr>
          <p:nvPr/>
        </p:nvSpPr>
        <p:spPr bwMode="ltGray">
          <a:xfrm>
            <a:off x="5105400" y="3962400"/>
            <a:ext cx="1443038" cy="33655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r>
              <a:rPr lang="en-US" altLang="en-US" sz="1600" b="1">
                <a:latin typeface="Times New Roman" panose="02020603050405020304" pitchFamily="18" charset="0"/>
              </a:rPr>
              <a:t>Sonic Window</a:t>
            </a:r>
          </a:p>
        </p:txBody>
      </p:sp>
      <p:sp>
        <p:nvSpPr>
          <p:cNvPr id="87051" name="Text Box 15">
            <a:extLst>
              <a:ext uri="{FF2B5EF4-FFF2-40B4-BE49-F238E27FC236}">
                <a16:creationId xmlns:a16="http://schemas.microsoft.com/office/drawing/2014/main" id="{FF9B1162-01BF-4BA8-8845-B50E0C5E6130}"/>
              </a:ext>
            </a:extLst>
          </p:cNvPr>
          <p:cNvSpPr txBox="1">
            <a:spLocks noChangeArrowheads="1"/>
          </p:cNvSpPr>
          <p:nvPr/>
        </p:nvSpPr>
        <p:spPr bwMode="ltGray">
          <a:xfrm>
            <a:off x="1770063" y="2590800"/>
            <a:ext cx="896937" cy="33655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r>
              <a:rPr lang="en-US" altLang="en-US" sz="1600" b="1">
                <a:latin typeface="Times New Roman" panose="02020603050405020304" pitchFamily="18" charset="0"/>
              </a:rPr>
              <a:t>Velocity</a:t>
            </a:r>
          </a:p>
        </p:txBody>
      </p:sp>
      <p:sp>
        <p:nvSpPr>
          <p:cNvPr id="87052" name="Text Box 16">
            <a:extLst>
              <a:ext uri="{FF2B5EF4-FFF2-40B4-BE49-F238E27FC236}">
                <a16:creationId xmlns:a16="http://schemas.microsoft.com/office/drawing/2014/main" id="{FD851028-A0D9-4291-B6C7-7189179C32A3}"/>
              </a:ext>
            </a:extLst>
          </p:cNvPr>
          <p:cNvSpPr txBox="1">
            <a:spLocks noChangeArrowheads="1"/>
          </p:cNvSpPr>
          <p:nvPr/>
        </p:nvSpPr>
        <p:spPr bwMode="ltGray">
          <a:xfrm>
            <a:off x="6096000" y="5715000"/>
            <a:ext cx="636588" cy="33655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r>
              <a:rPr lang="en-US" altLang="en-US" sz="1600" b="1">
                <a:latin typeface="Times New Roman" panose="02020603050405020304" pitchFamily="18" charset="0"/>
              </a:rPr>
              <a:t>Time</a:t>
            </a:r>
          </a:p>
        </p:txBody>
      </p:sp>
      <p:sp>
        <p:nvSpPr>
          <p:cNvPr id="87053" name="Text Box 17">
            <a:extLst>
              <a:ext uri="{FF2B5EF4-FFF2-40B4-BE49-F238E27FC236}">
                <a16:creationId xmlns:a16="http://schemas.microsoft.com/office/drawing/2014/main" id="{3FF1952D-A857-4101-8470-DAD9C271B855}"/>
              </a:ext>
            </a:extLst>
          </p:cNvPr>
          <p:cNvSpPr txBox="1">
            <a:spLocks noChangeArrowheads="1"/>
          </p:cNvSpPr>
          <p:nvPr/>
        </p:nvSpPr>
        <p:spPr bwMode="ltGray">
          <a:xfrm>
            <a:off x="5105400" y="2667000"/>
            <a:ext cx="3092450" cy="64135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r>
              <a:rPr lang="en-US" altLang="en-US" sz="1800" b="1">
                <a:latin typeface="Times New Roman" panose="02020603050405020304" pitchFamily="18" charset="0"/>
              </a:rPr>
              <a:t>A broad range of frequencies</a:t>
            </a:r>
          </a:p>
          <a:p>
            <a:pPr eaLnBrk="1" hangingPunct="1">
              <a:buClrTx/>
              <a:buSzTx/>
              <a:buFontTx/>
              <a:buNone/>
            </a:pPr>
            <a:r>
              <a:rPr lang="en-US" altLang="en-US" sz="1800" b="1">
                <a:latin typeface="Times New Roman" panose="02020603050405020304" pitchFamily="18" charset="0"/>
              </a:rPr>
              <a:t>results in diminished window.</a:t>
            </a:r>
          </a:p>
        </p:txBody>
      </p:sp>
      <p:sp>
        <p:nvSpPr>
          <p:cNvPr id="87054" name="Line 18">
            <a:extLst>
              <a:ext uri="{FF2B5EF4-FFF2-40B4-BE49-F238E27FC236}">
                <a16:creationId xmlns:a16="http://schemas.microsoft.com/office/drawing/2014/main" id="{D30A2158-081F-4B0B-B41D-023B100AEFD9}"/>
              </a:ext>
            </a:extLst>
          </p:cNvPr>
          <p:cNvSpPr>
            <a:spLocks noChangeShapeType="1"/>
          </p:cNvSpPr>
          <p:nvPr/>
        </p:nvSpPr>
        <p:spPr bwMode="ltGray">
          <a:xfrm flipH="1">
            <a:off x="4648200" y="4343400"/>
            <a:ext cx="1066800" cy="838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281" y="0"/>
            <a:ext cx="8182719" cy="6858000"/>
          </a:xfrm>
          <a:prstGeom prst="rect">
            <a:avLst/>
          </a:prstGeom>
          <a:gradFill>
            <a:gsLst>
              <a:gs pos="0">
                <a:schemeClr val="accent2"/>
              </a:gs>
              <a:gs pos="25000">
                <a:schemeClr val="accent2"/>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147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1" name="Picture 140">
            <a:extLst>
              <a:ext uri="{FF2B5EF4-FFF2-40B4-BE49-F238E27FC236}">
                <a16:creationId xmlns:a16="http://schemas.microsoft.com/office/drawing/2014/main" id="{595E59CC-7059-4455-9789-EDFBBE8F5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 t="7983" r="60644" b="14447"/>
          <a:stretch/>
        </p:blipFill>
        <p:spPr>
          <a:xfrm>
            <a:off x="2083117" y="2"/>
            <a:ext cx="4639318" cy="6857999"/>
          </a:xfrm>
          <a:custGeom>
            <a:avLst/>
            <a:gdLst>
              <a:gd name="connsiteX0" fmla="*/ 0 w 9414510"/>
              <a:gd name="connsiteY0" fmla="*/ 0 h 6857999"/>
              <a:gd name="connsiteX1" fmla="*/ 9414510 w 9414510"/>
              <a:gd name="connsiteY1" fmla="*/ 0 h 6857999"/>
              <a:gd name="connsiteX2" fmla="*/ 9414510 w 9414510"/>
              <a:gd name="connsiteY2" fmla="*/ 6857999 h 6857999"/>
              <a:gd name="connsiteX3" fmla="*/ 0 w 941451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9414510" h="6857999">
                <a:moveTo>
                  <a:pt x="0" y="0"/>
                </a:moveTo>
                <a:lnTo>
                  <a:pt x="9414510" y="0"/>
                </a:lnTo>
                <a:lnTo>
                  <a:pt x="9414510" y="6857999"/>
                </a:lnTo>
                <a:lnTo>
                  <a:pt x="0" y="6857999"/>
                </a:lnTo>
                <a:close/>
              </a:path>
            </a:pathLst>
          </a:custGeom>
        </p:spPr>
      </p:pic>
      <p:sp>
        <p:nvSpPr>
          <p:cNvPr id="60418" name="Rectangle 2">
            <a:extLst>
              <a:ext uri="{FF2B5EF4-FFF2-40B4-BE49-F238E27FC236}">
                <a16:creationId xmlns:a16="http://schemas.microsoft.com/office/drawing/2014/main" id="{B0023532-759F-489A-9606-554BF091AC56}"/>
              </a:ext>
            </a:extLst>
          </p:cNvPr>
          <p:cNvSpPr>
            <a:spLocks noGrp="1" noChangeArrowheads="1"/>
          </p:cNvSpPr>
          <p:nvPr>
            <p:ph type="title"/>
          </p:nvPr>
        </p:nvSpPr>
        <p:spPr>
          <a:xfrm>
            <a:off x="480060" y="1243013"/>
            <a:ext cx="2891790" cy="4371974"/>
          </a:xfrm>
        </p:spPr>
        <p:txBody>
          <a:bodyPr vert="horz" lIns="91440" tIns="45720" rIns="91440" bIns="45720" rtlCol="0" anchor="ctr">
            <a:normAutofit/>
          </a:bodyPr>
          <a:lstStyle/>
          <a:p>
            <a:pPr>
              <a:defRPr/>
            </a:pPr>
            <a:r>
              <a:rPr lang="en-US" dirty="0">
                <a:solidFill>
                  <a:srgbClr val="3F3F3F"/>
                </a:solidFill>
              </a:rPr>
              <a:t>Spectral</a:t>
            </a:r>
            <a:br>
              <a:rPr lang="en-US" dirty="0">
                <a:solidFill>
                  <a:srgbClr val="3F3F3F"/>
                </a:solidFill>
              </a:rPr>
            </a:br>
            <a:r>
              <a:rPr lang="en-US" kern="1200" dirty="0">
                <a:solidFill>
                  <a:srgbClr val="3F3F3F"/>
                </a:solidFill>
                <a:latin typeface="+mj-lt"/>
                <a:ea typeface="+mj-ea"/>
                <a:cs typeface="+mj-cs"/>
              </a:rPr>
              <a:t>Broadening</a:t>
            </a:r>
          </a:p>
        </p:txBody>
      </p:sp>
      <p:sp>
        <p:nvSpPr>
          <p:cNvPr id="91139" name="Text Box 3">
            <a:extLst>
              <a:ext uri="{FF2B5EF4-FFF2-40B4-BE49-F238E27FC236}">
                <a16:creationId xmlns:a16="http://schemas.microsoft.com/office/drawing/2014/main" id="{1CF76D49-7FAC-47C4-8C24-1F857F593BD3}"/>
              </a:ext>
            </a:extLst>
          </p:cNvPr>
          <p:cNvSpPr txBox="1">
            <a:spLocks noChangeArrowheads="1"/>
          </p:cNvSpPr>
          <p:nvPr/>
        </p:nvSpPr>
        <p:spPr bwMode="ltGray">
          <a:xfrm>
            <a:off x="4729162" y="1032987"/>
            <a:ext cx="3934778" cy="479202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marL="342900" indent="-342900">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marL="114300" indent="-228600" eaLnBrk="1" hangingPunct="1">
              <a:lnSpc>
                <a:spcPct val="90000"/>
              </a:lnSpc>
              <a:spcAft>
                <a:spcPts val="600"/>
              </a:spcAft>
              <a:buClrTx/>
              <a:buSzTx/>
              <a:buFont typeface="Arial" panose="020B0604020202020204" pitchFamily="34" charset="0"/>
              <a:buChar char="•"/>
            </a:pPr>
            <a:r>
              <a:rPr lang="en-US" altLang="en-US" sz="2100" b="1">
                <a:solidFill>
                  <a:srgbClr val="FFFFFF"/>
                </a:solidFill>
                <a:latin typeface="+mn-lt"/>
              </a:rPr>
              <a:t>Loss of the spectral window is called spectral broadening</a:t>
            </a:r>
            <a:endParaRPr lang="en-US" sz="2100">
              <a:solidFill>
                <a:srgbClr val="FFFFFF"/>
              </a:solidFill>
              <a:latin typeface="+mn-lt"/>
            </a:endParaRPr>
          </a:p>
          <a:p>
            <a:pPr marL="114300" indent="-228600" eaLnBrk="1" hangingPunct="1">
              <a:lnSpc>
                <a:spcPct val="90000"/>
              </a:lnSpc>
              <a:spcAft>
                <a:spcPts val="600"/>
              </a:spcAft>
              <a:buClrTx/>
              <a:buSzTx/>
              <a:buFont typeface="Arial" panose="020B0604020202020204" pitchFamily="34" charset="0"/>
              <a:buChar char="•"/>
            </a:pPr>
            <a:endParaRPr lang="en-US" altLang="en-US" sz="2100" b="1">
              <a:solidFill>
                <a:srgbClr val="FFFFFF"/>
              </a:solidFill>
              <a:latin typeface="+mn-lt"/>
            </a:endParaRPr>
          </a:p>
          <a:p>
            <a:pPr marL="114300" indent="-228600" eaLnBrk="1" hangingPunct="1">
              <a:lnSpc>
                <a:spcPct val="90000"/>
              </a:lnSpc>
              <a:spcAft>
                <a:spcPts val="600"/>
              </a:spcAft>
              <a:buClrTx/>
              <a:buSzTx/>
              <a:buFont typeface="Arial" panose="020B0604020202020204" pitchFamily="34" charset="0"/>
              <a:buChar char="•"/>
            </a:pPr>
            <a:r>
              <a:rPr lang="en-US" altLang="en-US" sz="2100" b="1">
                <a:solidFill>
                  <a:srgbClr val="FFFFFF"/>
                </a:solidFill>
                <a:latin typeface="+mn-lt"/>
              </a:rPr>
              <a:t>Occurs usually:</a:t>
            </a:r>
            <a:endParaRPr lang="en-US" sz="2100">
              <a:solidFill>
                <a:srgbClr val="FFFFFF"/>
              </a:solidFill>
              <a:latin typeface="+mn-lt"/>
            </a:endParaRPr>
          </a:p>
          <a:p>
            <a:pPr indent="-228600" eaLnBrk="1" hangingPunct="1">
              <a:lnSpc>
                <a:spcPct val="90000"/>
              </a:lnSpc>
              <a:spcAft>
                <a:spcPts val="600"/>
              </a:spcAft>
              <a:buClrTx/>
              <a:buSzTx/>
              <a:buFont typeface="Arial" panose="020B0604020202020204" pitchFamily="34" charset="0"/>
              <a:buChar char="•"/>
            </a:pPr>
            <a:endParaRPr lang="en-US" altLang="en-US" sz="2100" b="1">
              <a:solidFill>
                <a:srgbClr val="FFFFFF"/>
              </a:solidFill>
              <a:latin typeface="+mn-lt"/>
            </a:endParaRPr>
          </a:p>
          <a:p>
            <a:pPr indent="-228600" eaLnBrk="1" hangingPunct="1">
              <a:lnSpc>
                <a:spcPct val="90000"/>
              </a:lnSpc>
              <a:spcAft>
                <a:spcPts val="600"/>
              </a:spcAft>
              <a:buClrTx/>
              <a:buSzTx/>
              <a:buFont typeface="Arial" panose="020B0604020202020204" pitchFamily="34" charset="0"/>
              <a:buChar char="•"/>
            </a:pPr>
            <a:r>
              <a:rPr lang="en-US" altLang="en-US" sz="2100" b="1">
                <a:solidFill>
                  <a:srgbClr val="FFFFFF"/>
                </a:solidFill>
                <a:latin typeface="+mn-lt"/>
              </a:rPr>
              <a:t>As the blood decelerates in diastole</a:t>
            </a:r>
          </a:p>
          <a:p>
            <a:pPr indent="-228600" eaLnBrk="1" hangingPunct="1">
              <a:lnSpc>
                <a:spcPct val="90000"/>
              </a:lnSpc>
              <a:spcAft>
                <a:spcPts val="600"/>
              </a:spcAft>
              <a:buClrTx/>
              <a:buSzTx/>
              <a:buFont typeface="Arial" panose="020B0604020202020204" pitchFamily="34" charset="0"/>
              <a:buChar char="•"/>
            </a:pPr>
            <a:endParaRPr lang="en-US" altLang="en-US" sz="2100" b="1">
              <a:solidFill>
                <a:srgbClr val="FFFFFF"/>
              </a:solidFill>
              <a:latin typeface="+mn-lt"/>
            </a:endParaRPr>
          </a:p>
          <a:p>
            <a:pPr indent="-228600" eaLnBrk="1" hangingPunct="1">
              <a:lnSpc>
                <a:spcPct val="90000"/>
              </a:lnSpc>
              <a:spcAft>
                <a:spcPts val="600"/>
              </a:spcAft>
              <a:buClrTx/>
              <a:buSzTx/>
              <a:buFont typeface="Arial" panose="020B0604020202020204" pitchFamily="34" charset="0"/>
              <a:buChar char="•"/>
            </a:pPr>
            <a:r>
              <a:rPr lang="en-US" altLang="en-US" sz="2100" b="1">
                <a:solidFill>
                  <a:srgbClr val="FFFFFF"/>
                </a:solidFill>
                <a:latin typeface="+mn-lt"/>
              </a:rPr>
              <a:t>If sample volume is placed too close to the vessel wall</a:t>
            </a:r>
          </a:p>
          <a:p>
            <a:pPr indent="-228600" eaLnBrk="1" hangingPunct="1">
              <a:lnSpc>
                <a:spcPct val="90000"/>
              </a:lnSpc>
              <a:spcAft>
                <a:spcPts val="600"/>
              </a:spcAft>
              <a:buClrTx/>
              <a:buSzTx/>
              <a:buFont typeface="Arial" panose="020B0604020202020204" pitchFamily="34" charset="0"/>
              <a:buChar char="•"/>
            </a:pPr>
            <a:endParaRPr lang="en-US" altLang="en-US" sz="2100" b="1">
              <a:solidFill>
                <a:srgbClr val="FFFFFF"/>
              </a:solidFill>
              <a:latin typeface="+mn-lt"/>
            </a:endParaRPr>
          </a:p>
          <a:p>
            <a:pPr indent="-228600" eaLnBrk="1" hangingPunct="1">
              <a:lnSpc>
                <a:spcPct val="90000"/>
              </a:lnSpc>
              <a:spcAft>
                <a:spcPts val="600"/>
              </a:spcAft>
              <a:buClrTx/>
              <a:buSzTx/>
              <a:buFont typeface="Arial" panose="020B0604020202020204" pitchFamily="34" charset="0"/>
              <a:buChar char="•"/>
            </a:pPr>
            <a:r>
              <a:rPr lang="en-US" altLang="en-US" sz="2100" b="1">
                <a:solidFill>
                  <a:srgbClr val="FFFFFF"/>
                </a:solidFill>
                <a:latin typeface="+mn-lt"/>
              </a:rPr>
              <a:t>In small vessels (parabolic velocity profile)</a:t>
            </a:r>
          </a:p>
          <a:p>
            <a:pPr indent="-228600" eaLnBrk="1" hangingPunct="1">
              <a:lnSpc>
                <a:spcPct val="90000"/>
              </a:lnSpc>
              <a:spcAft>
                <a:spcPts val="600"/>
              </a:spcAft>
              <a:buClrTx/>
              <a:buSzTx/>
              <a:buFont typeface="Arial" panose="020B0604020202020204" pitchFamily="34" charset="0"/>
              <a:buChar char="•"/>
            </a:pPr>
            <a:endParaRPr lang="en-US" altLang="en-US" sz="2100" b="1">
              <a:solidFill>
                <a:srgbClr val="FFFFFF"/>
              </a:solidFill>
              <a:latin typeface="+mn-lt"/>
            </a:endParaRPr>
          </a:p>
        </p:txBody>
      </p:sp>
    </p:spTree>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281" y="0"/>
            <a:ext cx="8182719" cy="6858000"/>
          </a:xfrm>
          <a:prstGeom prst="rect">
            <a:avLst/>
          </a:prstGeom>
          <a:gradFill>
            <a:gsLst>
              <a:gs pos="0">
                <a:schemeClr val="accent2"/>
              </a:gs>
              <a:gs pos="25000">
                <a:schemeClr val="accent2"/>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147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595E59CC-7059-4455-9789-EDFBBE8F5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 t="7983" r="60644" b="14447"/>
          <a:stretch/>
        </p:blipFill>
        <p:spPr>
          <a:xfrm>
            <a:off x="2083117" y="2"/>
            <a:ext cx="4639318" cy="6857999"/>
          </a:xfrm>
          <a:custGeom>
            <a:avLst/>
            <a:gdLst>
              <a:gd name="connsiteX0" fmla="*/ 0 w 9414510"/>
              <a:gd name="connsiteY0" fmla="*/ 0 h 6857999"/>
              <a:gd name="connsiteX1" fmla="*/ 9414510 w 9414510"/>
              <a:gd name="connsiteY1" fmla="*/ 0 h 6857999"/>
              <a:gd name="connsiteX2" fmla="*/ 9414510 w 9414510"/>
              <a:gd name="connsiteY2" fmla="*/ 6857999 h 6857999"/>
              <a:gd name="connsiteX3" fmla="*/ 0 w 941451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9414510" h="6857999">
                <a:moveTo>
                  <a:pt x="0" y="0"/>
                </a:moveTo>
                <a:lnTo>
                  <a:pt x="9414510" y="0"/>
                </a:lnTo>
                <a:lnTo>
                  <a:pt x="9414510" y="6857999"/>
                </a:lnTo>
                <a:lnTo>
                  <a:pt x="0" y="6857999"/>
                </a:lnTo>
                <a:close/>
              </a:path>
            </a:pathLst>
          </a:custGeom>
        </p:spPr>
      </p:pic>
      <p:sp>
        <p:nvSpPr>
          <p:cNvPr id="61442" name="Rectangle 2">
            <a:extLst>
              <a:ext uri="{FF2B5EF4-FFF2-40B4-BE49-F238E27FC236}">
                <a16:creationId xmlns:a16="http://schemas.microsoft.com/office/drawing/2014/main" id="{463A037B-B85B-4498-ABCA-93BF7526E49E}"/>
              </a:ext>
            </a:extLst>
          </p:cNvPr>
          <p:cNvSpPr>
            <a:spLocks noGrp="1" noChangeArrowheads="1"/>
          </p:cNvSpPr>
          <p:nvPr>
            <p:ph type="title"/>
          </p:nvPr>
        </p:nvSpPr>
        <p:spPr>
          <a:xfrm>
            <a:off x="480060" y="1243013"/>
            <a:ext cx="2891790" cy="4371974"/>
          </a:xfrm>
        </p:spPr>
        <p:txBody>
          <a:bodyPr vert="horz" lIns="91440" tIns="45720" rIns="91440" bIns="45720" rtlCol="0" anchor="ctr">
            <a:normAutofit/>
          </a:bodyPr>
          <a:lstStyle/>
          <a:p>
            <a:pPr fontAlgn="auto">
              <a:spcAft>
                <a:spcPts val="0"/>
              </a:spcAft>
              <a:defRPr/>
            </a:pPr>
            <a:r>
              <a:rPr lang="en-US" dirty="0">
                <a:solidFill>
                  <a:srgbClr val="3F3F3F"/>
                </a:solidFill>
              </a:rPr>
              <a:t>Spectral</a:t>
            </a:r>
            <a:r>
              <a:rPr lang="en-US" kern="1200" dirty="0">
                <a:solidFill>
                  <a:srgbClr val="3F3F3F"/>
                </a:solidFill>
                <a:latin typeface="+mj-lt"/>
                <a:ea typeface="+mj-ea"/>
                <a:cs typeface="+mj-cs"/>
              </a:rPr>
              <a:t> Broadening</a:t>
            </a:r>
          </a:p>
        </p:txBody>
      </p:sp>
      <p:sp>
        <p:nvSpPr>
          <p:cNvPr id="93187" name="Text Box 3">
            <a:extLst>
              <a:ext uri="{FF2B5EF4-FFF2-40B4-BE49-F238E27FC236}">
                <a16:creationId xmlns:a16="http://schemas.microsoft.com/office/drawing/2014/main" id="{D7E36E54-4C0F-4811-BDAF-EE14026D30E6}"/>
              </a:ext>
            </a:extLst>
          </p:cNvPr>
          <p:cNvSpPr txBox="1">
            <a:spLocks noChangeArrowheads="1"/>
          </p:cNvSpPr>
          <p:nvPr/>
        </p:nvSpPr>
        <p:spPr bwMode="ltGray">
          <a:xfrm>
            <a:off x="4729162" y="1032987"/>
            <a:ext cx="3934778" cy="479202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marL="342900" indent="-342900">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indent="-228600" eaLnBrk="1" hangingPunct="1">
              <a:lnSpc>
                <a:spcPct val="90000"/>
              </a:lnSpc>
              <a:spcAft>
                <a:spcPts val="600"/>
              </a:spcAft>
              <a:buClrTx/>
              <a:buSzTx/>
              <a:buFont typeface="Arial" panose="020B0604020202020204" pitchFamily="34" charset="0"/>
              <a:buChar char="•"/>
            </a:pPr>
            <a:r>
              <a:rPr lang="en-US" altLang="en-US" sz="2100" b="1" dirty="0">
                <a:solidFill>
                  <a:srgbClr val="FFFFFF"/>
                </a:solidFill>
                <a:latin typeface="+mn-lt"/>
              </a:rPr>
              <a:t>Tortuous vessels</a:t>
            </a:r>
          </a:p>
          <a:p>
            <a:pPr indent="-228600" eaLnBrk="1" hangingPunct="1">
              <a:lnSpc>
                <a:spcPct val="90000"/>
              </a:lnSpc>
              <a:spcAft>
                <a:spcPts val="600"/>
              </a:spcAft>
              <a:buClrTx/>
              <a:buSzTx/>
              <a:buFont typeface="Arial" panose="020B0604020202020204" pitchFamily="34" charset="0"/>
              <a:buChar char="•"/>
            </a:pPr>
            <a:endParaRPr lang="en-US" altLang="en-US" sz="2100" b="1">
              <a:solidFill>
                <a:srgbClr val="FFFFFF"/>
              </a:solidFill>
              <a:latin typeface="+mn-lt"/>
            </a:endParaRPr>
          </a:p>
          <a:p>
            <a:pPr indent="-228600" eaLnBrk="1" hangingPunct="1">
              <a:lnSpc>
                <a:spcPct val="90000"/>
              </a:lnSpc>
              <a:spcAft>
                <a:spcPts val="600"/>
              </a:spcAft>
              <a:buClrTx/>
              <a:buSzTx/>
              <a:buFont typeface="Arial" panose="020B0604020202020204" pitchFamily="34" charset="0"/>
              <a:buChar char="•"/>
            </a:pPr>
            <a:r>
              <a:rPr lang="en-US" altLang="en-US" sz="2100" b="1" dirty="0">
                <a:solidFill>
                  <a:srgbClr val="FFFFFF"/>
                </a:solidFill>
                <a:latin typeface="+mn-lt"/>
              </a:rPr>
              <a:t>Low flow states</a:t>
            </a:r>
          </a:p>
          <a:p>
            <a:pPr indent="-228600" eaLnBrk="1" hangingPunct="1">
              <a:lnSpc>
                <a:spcPct val="90000"/>
              </a:lnSpc>
              <a:spcAft>
                <a:spcPts val="600"/>
              </a:spcAft>
              <a:buClrTx/>
              <a:buSzTx/>
              <a:buFont typeface="Arial" panose="020B0604020202020204" pitchFamily="34" charset="0"/>
              <a:buChar char="•"/>
            </a:pPr>
            <a:endParaRPr lang="en-US" altLang="en-US" sz="2100" b="1">
              <a:solidFill>
                <a:srgbClr val="FFFFFF"/>
              </a:solidFill>
              <a:latin typeface="+mn-lt"/>
            </a:endParaRPr>
          </a:p>
          <a:p>
            <a:pPr indent="-228600" eaLnBrk="1" hangingPunct="1">
              <a:lnSpc>
                <a:spcPct val="90000"/>
              </a:lnSpc>
              <a:spcAft>
                <a:spcPts val="600"/>
              </a:spcAft>
              <a:buClrTx/>
              <a:buSzTx/>
              <a:buFont typeface="Arial" panose="020B0604020202020204" pitchFamily="34" charset="0"/>
              <a:buChar char="•"/>
            </a:pPr>
            <a:r>
              <a:rPr lang="en-US" altLang="en-US" sz="2100" b="1" dirty="0">
                <a:solidFill>
                  <a:srgbClr val="FFFFFF"/>
                </a:solidFill>
                <a:latin typeface="+mn-lt"/>
              </a:rPr>
              <a:t>Excessive gain/power/dynamic range</a:t>
            </a:r>
            <a:endParaRPr lang="en-US" altLang="en-US" sz="2100" b="1" dirty="0">
              <a:solidFill>
                <a:srgbClr val="FFFFFF"/>
              </a:solidFill>
              <a:latin typeface="+mn-lt"/>
              <a:cs typeface="Calibri"/>
            </a:endParaRPr>
          </a:p>
          <a:p>
            <a:pPr indent="-228600" eaLnBrk="1" hangingPunct="1">
              <a:lnSpc>
                <a:spcPct val="90000"/>
              </a:lnSpc>
              <a:spcAft>
                <a:spcPts val="600"/>
              </a:spcAft>
              <a:buClrTx/>
              <a:buSzTx/>
              <a:buFont typeface="Arial" panose="020B0604020202020204" pitchFamily="34" charset="0"/>
              <a:buChar char="•"/>
            </a:pPr>
            <a:endParaRPr lang="en-US" altLang="en-US" sz="2100" b="1">
              <a:solidFill>
                <a:srgbClr val="FFFFFF"/>
              </a:solidFill>
              <a:latin typeface="+mn-lt"/>
            </a:endParaRPr>
          </a:p>
        </p:txBody>
      </p:sp>
    </p:spTree>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2091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66" name="Rectangle 2">
            <a:extLst>
              <a:ext uri="{FF2B5EF4-FFF2-40B4-BE49-F238E27FC236}">
                <a16:creationId xmlns:a16="http://schemas.microsoft.com/office/drawing/2014/main" id="{7540C051-ECBE-40F2-9C97-62E5B2AA20A7}"/>
              </a:ext>
            </a:extLst>
          </p:cNvPr>
          <p:cNvSpPr>
            <a:spLocks noGrp="1" noChangeArrowheads="1"/>
          </p:cNvSpPr>
          <p:nvPr>
            <p:ph type="title"/>
          </p:nvPr>
        </p:nvSpPr>
        <p:spPr>
          <a:xfrm>
            <a:off x="524792" y="1622066"/>
            <a:ext cx="2665669" cy="2663688"/>
          </a:xfrm>
        </p:spPr>
        <p:txBody>
          <a:bodyPr vert="horz" lIns="91440" tIns="45720" rIns="91440" bIns="45720" rtlCol="0" anchor="b">
            <a:normAutofit/>
          </a:bodyPr>
          <a:lstStyle/>
          <a:p>
            <a:pPr>
              <a:defRPr/>
            </a:pPr>
            <a:r>
              <a:rPr lang="en-US" sz="3800" dirty="0">
                <a:solidFill>
                  <a:schemeClr val="bg1"/>
                </a:solidFill>
              </a:rPr>
              <a:t>Spectral</a:t>
            </a:r>
            <a:br>
              <a:rPr lang="en-US" sz="3800" dirty="0">
                <a:solidFill>
                  <a:schemeClr val="bg1"/>
                </a:solidFill>
                <a:cs typeface="Calibri Light"/>
              </a:rPr>
            </a:br>
            <a:r>
              <a:rPr lang="en-US" sz="3800" kern="1200" dirty="0">
                <a:solidFill>
                  <a:schemeClr val="bg1"/>
                </a:solidFill>
                <a:latin typeface="+mj-lt"/>
                <a:ea typeface="+mj-ea"/>
                <a:cs typeface="+mj-cs"/>
              </a:rPr>
              <a:t>Broadening</a:t>
            </a:r>
          </a:p>
        </p:txBody>
      </p:sp>
      <p:sp>
        <p:nvSpPr>
          <p:cNvPr id="7" name="Text Box 3">
            <a:extLst>
              <a:ext uri="{FF2B5EF4-FFF2-40B4-BE49-F238E27FC236}">
                <a16:creationId xmlns:a16="http://schemas.microsoft.com/office/drawing/2014/main" id="{53A619DC-C243-4DB8-BAC1-83067570266A}"/>
              </a:ext>
            </a:extLst>
          </p:cNvPr>
          <p:cNvSpPr txBox="1">
            <a:spLocks noChangeArrowheads="1"/>
          </p:cNvSpPr>
          <p:nvPr/>
        </p:nvSpPr>
        <p:spPr bwMode="ltGray">
          <a:xfrm>
            <a:off x="575467" y="4532243"/>
            <a:ext cx="2475343" cy="125630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t">
            <a:norm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eaLnBrk="1" hangingPunct="1">
              <a:lnSpc>
                <a:spcPct val="90000"/>
              </a:lnSpc>
              <a:spcBef>
                <a:spcPts val="1000"/>
              </a:spcBef>
              <a:buClrTx/>
              <a:buSzTx/>
            </a:pPr>
            <a:r>
              <a:rPr lang="en-US" altLang="en-US" b="1" i="1" kern="1200">
                <a:solidFill>
                  <a:schemeClr val="bg1"/>
                </a:solidFill>
                <a:latin typeface="+mn-lt"/>
                <a:ea typeface="+mn-ea"/>
                <a:cs typeface="+mn-cs"/>
              </a:rPr>
              <a:t>It is hallmark of disturbed and/or </a:t>
            </a:r>
          </a:p>
          <a:p>
            <a:pPr eaLnBrk="1" hangingPunct="1">
              <a:lnSpc>
                <a:spcPct val="90000"/>
              </a:lnSpc>
              <a:spcBef>
                <a:spcPts val="1000"/>
              </a:spcBef>
              <a:buClrTx/>
              <a:buSzTx/>
            </a:pPr>
            <a:r>
              <a:rPr lang="en-US" altLang="en-US" b="1" i="1" kern="1200">
                <a:solidFill>
                  <a:schemeClr val="bg1"/>
                </a:solidFill>
                <a:latin typeface="+mn-lt"/>
                <a:ea typeface="+mn-ea"/>
                <a:cs typeface="+mn-cs"/>
              </a:rPr>
              <a:t>turbulent flow.</a:t>
            </a:r>
          </a:p>
          <a:p>
            <a:pPr eaLnBrk="1" hangingPunct="1">
              <a:lnSpc>
                <a:spcPct val="90000"/>
              </a:lnSpc>
              <a:spcBef>
                <a:spcPts val="1000"/>
              </a:spcBef>
              <a:buClrTx/>
              <a:buSzTx/>
            </a:pPr>
            <a:endParaRPr lang="en-US" altLang="en-US" b="1" i="1" kern="1200">
              <a:solidFill>
                <a:schemeClr val="bg1"/>
              </a:solidFill>
              <a:latin typeface="+mn-lt"/>
              <a:ea typeface="+mn-ea"/>
              <a:cs typeface="+mn-cs"/>
            </a:endParaRPr>
          </a:p>
        </p:txBody>
      </p:sp>
      <p:grpSp>
        <p:nvGrpSpPr>
          <p:cNvPr id="194" name="Group 193">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5467" y="681628"/>
            <a:ext cx="846288" cy="847206"/>
            <a:chOff x="668003" y="1684057"/>
            <a:chExt cx="1128382" cy="847206"/>
          </a:xfrm>
        </p:grpSpPr>
        <p:sp>
          <p:nvSpPr>
            <p:cNvPr id="195"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96"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2" name="Picture 2" descr="Graphical user interface&#10;&#10;Description automatically generated">
            <a:extLst>
              <a:ext uri="{FF2B5EF4-FFF2-40B4-BE49-F238E27FC236}">
                <a16:creationId xmlns:a16="http://schemas.microsoft.com/office/drawing/2014/main" id="{130983B6-C4C0-4C3E-A49F-C0722B232756}"/>
              </a:ext>
            </a:extLst>
          </p:cNvPr>
          <p:cNvPicPr>
            <a:picLocks noChangeAspect="1"/>
          </p:cNvPicPr>
          <p:nvPr/>
        </p:nvPicPr>
        <p:blipFill>
          <a:blip r:embed="rId3"/>
          <a:stretch>
            <a:fillRect/>
          </a:stretch>
        </p:blipFill>
        <p:spPr>
          <a:xfrm>
            <a:off x="3906078" y="1497757"/>
            <a:ext cx="4854271" cy="3276632"/>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E887445F-5E42-4344-A133-7176916B1F00}"/>
              </a:ext>
            </a:extLst>
          </p:cNvPr>
          <p:cNvSpPr>
            <a:spLocks noGrp="1" noChangeArrowheads="1"/>
          </p:cNvSpPr>
          <p:nvPr>
            <p:ph type="title"/>
          </p:nvPr>
        </p:nvSpPr>
        <p:spPr>
          <a:xfrm>
            <a:off x="381000" y="609600"/>
            <a:ext cx="8229600" cy="838200"/>
          </a:xfrm>
        </p:spPr>
        <p:txBody>
          <a:bodyPr/>
          <a:lstStyle/>
          <a:p>
            <a:pPr eaLnBrk="1" fontAlgn="auto" hangingPunct="1">
              <a:spcAft>
                <a:spcPts val="0"/>
              </a:spcAft>
              <a:defRPr/>
            </a:pPr>
            <a:r>
              <a:rPr lang="en-US">
                <a:solidFill>
                  <a:schemeClr val="accent1">
                    <a:satMod val="150000"/>
                  </a:schemeClr>
                </a:solidFill>
              </a:rPr>
              <a:t> Spectral  Display</a:t>
            </a:r>
          </a:p>
        </p:txBody>
      </p:sp>
      <p:sp>
        <p:nvSpPr>
          <p:cNvPr id="97283" name="Line 3">
            <a:extLst>
              <a:ext uri="{FF2B5EF4-FFF2-40B4-BE49-F238E27FC236}">
                <a16:creationId xmlns:a16="http://schemas.microsoft.com/office/drawing/2014/main" id="{BE75836E-3D47-4CBE-B1EE-49477A7CF487}"/>
              </a:ext>
            </a:extLst>
          </p:cNvPr>
          <p:cNvSpPr>
            <a:spLocks noChangeShapeType="1"/>
          </p:cNvSpPr>
          <p:nvPr/>
        </p:nvSpPr>
        <p:spPr bwMode="ltGray">
          <a:xfrm>
            <a:off x="2743200" y="1905000"/>
            <a:ext cx="0" cy="3657600"/>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97284" name="Line 4">
            <a:extLst>
              <a:ext uri="{FF2B5EF4-FFF2-40B4-BE49-F238E27FC236}">
                <a16:creationId xmlns:a16="http://schemas.microsoft.com/office/drawing/2014/main" id="{98DD25F9-14BD-4323-8F54-FA93D6BEE993}"/>
              </a:ext>
            </a:extLst>
          </p:cNvPr>
          <p:cNvSpPr>
            <a:spLocks noChangeShapeType="1"/>
          </p:cNvSpPr>
          <p:nvPr/>
        </p:nvSpPr>
        <p:spPr bwMode="ltGray">
          <a:xfrm>
            <a:off x="2743200" y="5562600"/>
            <a:ext cx="56388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97285" name="Line 5">
            <a:extLst>
              <a:ext uri="{FF2B5EF4-FFF2-40B4-BE49-F238E27FC236}">
                <a16:creationId xmlns:a16="http://schemas.microsoft.com/office/drawing/2014/main" id="{4A38A0DA-FD1F-40B4-94D6-B7423F204984}"/>
              </a:ext>
            </a:extLst>
          </p:cNvPr>
          <p:cNvSpPr>
            <a:spLocks noChangeShapeType="1"/>
          </p:cNvSpPr>
          <p:nvPr/>
        </p:nvSpPr>
        <p:spPr bwMode="ltGray">
          <a:xfrm>
            <a:off x="2819400" y="5105400"/>
            <a:ext cx="838200" cy="0"/>
          </a:xfrm>
          <a:prstGeom prst="line">
            <a:avLst/>
          </a:prstGeom>
          <a:noFill/>
          <a:ln w="63500">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7286" name="Line 6">
            <a:extLst>
              <a:ext uri="{FF2B5EF4-FFF2-40B4-BE49-F238E27FC236}">
                <a16:creationId xmlns:a16="http://schemas.microsoft.com/office/drawing/2014/main" id="{2C4F5EAF-D859-4D9C-B6A1-3EBA85D680CE}"/>
              </a:ext>
            </a:extLst>
          </p:cNvPr>
          <p:cNvSpPr>
            <a:spLocks noChangeShapeType="1"/>
          </p:cNvSpPr>
          <p:nvPr/>
        </p:nvSpPr>
        <p:spPr bwMode="ltGray">
          <a:xfrm flipV="1">
            <a:off x="3657600" y="2819400"/>
            <a:ext cx="457200" cy="2286000"/>
          </a:xfrm>
          <a:prstGeom prst="line">
            <a:avLst/>
          </a:prstGeom>
          <a:noFill/>
          <a:ln w="63500">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7287" name="Line 7">
            <a:extLst>
              <a:ext uri="{FF2B5EF4-FFF2-40B4-BE49-F238E27FC236}">
                <a16:creationId xmlns:a16="http://schemas.microsoft.com/office/drawing/2014/main" id="{99AF4023-9E39-48B8-B233-405247C43A07}"/>
              </a:ext>
            </a:extLst>
          </p:cNvPr>
          <p:cNvSpPr>
            <a:spLocks noChangeShapeType="1"/>
          </p:cNvSpPr>
          <p:nvPr/>
        </p:nvSpPr>
        <p:spPr bwMode="ltGray">
          <a:xfrm>
            <a:off x="4114800" y="2819400"/>
            <a:ext cx="457200" cy="1524000"/>
          </a:xfrm>
          <a:prstGeom prst="line">
            <a:avLst/>
          </a:prstGeom>
          <a:noFill/>
          <a:ln w="63500">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7288" name="Line 8">
            <a:extLst>
              <a:ext uri="{FF2B5EF4-FFF2-40B4-BE49-F238E27FC236}">
                <a16:creationId xmlns:a16="http://schemas.microsoft.com/office/drawing/2014/main" id="{8F0BD0AA-800E-43D9-95F2-14A4CADB88EF}"/>
              </a:ext>
            </a:extLst>
          </p:cNvPr>
          <p:cNvSpPr>
            <a:spLocks noChangeShapeType="1"/>
          </p:cNvSpPr>
          <p:nvPr/>
        </p:nvSpPr>
        <p:spPr bwMode="ltGray">
          <a:xfrm>
            <a:off x="4572000" y="4343400"/>
            <a:ext cx="2667000" cy="762000"/>
          </a:xfrm>
          <a:prstGeom prst="line">
            <a:avLst/>
          </a:prstGeom>
          <a:noFill/>
          <a:ln w="63500">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7289" name="Line 9">
            <a:extLst>
              <a:ext uri="{FF2B5EF4-FFF2-40B4-BE49-F238E27FC236}">
                <a16:creationId xmlns:a16="http://schemas.microsoft.com/office/drawing/2014/main" id="{60205518-B486-48E2-ABCE-2DB8F7C60EB8}"/>
              </a:ext>
            </a:extLst>
          </p:cNvPr>
          <p:cNvSpPr>
            <a:spLocks noChangeShapeType="1"/>
          </p:cNvSpPr>
          <p:nvPr/>
        </p:nvSpPr>
        <p:spPr bwMode="ltGray">
          <a:xfrm>
            <a:off x="7239000" y="5105400"/>
            <a:ext cx="990600" cy="0"/>
          </a:xfrm>
          <a:prstGeom prst="line">
            <a:avLst/>
          </a:prstGeom>
          <a:noFill/>
          <a:ln w="63500">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7290" name="Text Box 10">
            <a:extLst>
              <a:ext uri="{FF2B5EF4-FFF2-40B4-BE49-F238E27FC236}">
                <a16:creationId xmlns:a16="http://schemas.microsoft.com/office/drawing/2014/main" id="{C4334164-0469-4E6C-8E1E-67DFA0CE82B5}"/>
              </a:ext>
            </a:extLst>
          </p:cNvPr>
          <p:cNvSpPr txBox="1">
            <a:spLocks noChangeArrowheads="1"/>
          </p:cNvSpPr>
          <p:nvPr/>
        </p:nvSpPr>
        <p:spPr bwMode="ltGray">
          <a:xfrm>
            <a:off x="3551238" y="1828800"/>
            <a:ext cx="1089025" cy="581025"/>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lgn="ctr" eaLnBrk="1" hangingPunct="1">
              <a:buClrTx/>
              <a:buSzTx/>
              <a:buFontTx/>
              <a:buNone/>
            </a:pPr>
            <a:r>
              <a:rPr lang="en-US" altLang="en-US" sz="1600" b="1">
                <a:latin typeface="Times New Roman" panose="02020603050405020304" pitchFamily="18" charset="0"/>
              </a:rPr>
              <a:t>Maximum</a:t>
            </a:r>
          </a:p>
          <a:p>
            <a:pPr algn="ctr" eaLnBrk="1" hangingPunct="1">
              <a:buClrTx/>
              <a:buSzTx/>
              <a:buFontTx/>
              <a:buNone/>
            </a:pPr>
            <a:r>
              <a:rPr lang="en-US" altLang="en-US" sz="1600" b="1">
                <a:latin typeface="Times New Roman" panose="02020603050405020304" pitchFamily="18" charset="0"/>
              </a:rPr>
              <a:t>Velocity</a:t>
            </a:r>
          </a:p>
        </p:txBody>
      </p:sp>
      <p:sp>
        <p:nvSpPr>
          <p:cNvPr id="97291" name="Text Box 11">
            <a:extLst>
              <a:ext uri="{FF2B5EF4-FFF2-40B4-BE49-F238E27FC236}">
                <a16:creationId xmlns:a16="http://schemas.microsoft.com/office/drawing/2014/main" id="{4D73FC6C-7878-4959-BA51-CB971BAD5248}"/>
              </a:ext>
            </a:extLst>
          </p:cNvPr>
          <p:cNvSpPr txBox="1">
            <a:spLocks noChangeArrowheads="1"/>
          </p:cNvSpPr>
          <p:nvPr/>
        </p:nvSpPr>
        <p:spPr bwMode="ltGray">
          <a:xfrm>
            <a:off x="7389813" y="4191000"/>
            <a:ext cx="1106487" cy="581025"/>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lgn="ctr" eaLnBrk="1" hangingPunct="1">
              <a:buClrTx/>
              <a:buSzTx/>
              <a:buFontTx/>
              <a:buNone/>
            </a:pPr>
            <a:r>
              <a:rPr lang="en-US" altLang="en-US" sz="1600" b="1">
                <a:latin typeface="Times New Roman" panose="02020603050405020304" pitchFamily="18" charset="0"/>
              </a:rPr>
              <a:t>Minimum </a:t>
            </a:r>
            <a:br>
              <a:rPr lang="en-US" altLang="en-US" sz="1600" b="1">
                <a:latin typeface="Times New Roman" panose="02020603050405020304" pitchFamily="18" charset="0"/>
              </a:rPr>
            </a:br>
            <a:r>
              <a:rPr lang="en-US" altLang="en-US" sz="1600" b="1">
                <a:latin typeface="Times New Roman" panose="02020603050405020304" pitchFamily="18" charset="0"/>
              </a:rPr>
              <a:t>Velocity</a:t>
            </a:r>
          </a:p>
        </p:txBody>
      </p:sp>
      <p:sp>
        <p:nvSpPr>
          <p:cNvPr id="97292" name="Line 12">
            <a:extLst>
              <a:ext uri="{FF2B5EF4-FFF2-40B4-BE49-F238E27FC236}">
                <a16:creationId xmlns:a16="http://schemas.microsoft.com/office/drawing/2014/main" id="{6620F4C8-15CB-41F8-921B-4D3607F46BEA}"/>
              </a:ext>
            </a:extLst>
          </p:cNvPr>
          <p:cNvSpPr>
            <a:spLocks noChangeShapeType="1"/>
          </p:cNvSpPr>
          <p:nvPr/>
        </p:nvSpPr>
        <p:spPr bwMode="ltGray">
          <a:xfrm>
            <a:off x="7924800" y="4800600"/>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97293" name="Line 13">
            <a:extLst>
              <a:ext uri="{FF2B5EF4-FFF2-40B4-BE49-F238E27FC236}">
                <a16:creationId xmlns:a16="http://schemas.microsoft.com/office/drawing/2014/main" id="{63F2969C-496F-45A1-9BCD-B8ECE35DEB22}"/>
              </a:ext>
            </a:extLst>
          </p:cNvPr>
          <p:cNvSpPr>
            <a:spLocks noChangeShapeType="1"/>
          </p:cNvSpPr>
          <p:nvPr/>
        </p:nvSpPr>
        <p:spPr bwMode="ltGray">
          <a:xfrm>
            <a:off x="4114800" y="2514600"/>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97294" name="Text Box 14">
            <a:extLst>
              <a:ext uri="{FF2B5EF4-FFF2-40B4-BE49-F238E27FC236}">
                <a16:creationId xmlns:a16="http://schemas.microsoft.com/office/drawing/2014/main" id="{51C99A7B-1CF6-4D34-B241-0EAC2656F49E}"/>
              </a:ext>
            </a:extLst>
          </p:cNvPr>
          <p:cNvSpPr txBox="1">
            <a:spLocks noChangeArrowheads="1"/>
          </p:cNvSpPr>
          <p:nvPr/>
        </p:nvSpPr>
        <p:spPr bwMode="ltGray">
          <a:xfrm>
            <a:off x="1295400" y="2590800"/>
            <a:ext cx="1109663" cy="33655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r>
              <a:rPr lang="en-US" altLang="en-US" sz="1600" b="1">
                <a:latin typeface="Times New Roman" panose="02020603050405020304" pitchFamily="18" charset="0"/>
              </a:rPr>
              <a:t>Frequency</a:t>
            </a:r>
          </a:p>
        </p:txBody>
      </p:sp>
      <p:sp>
        <p:nvSpPr>
          <p:cNvPr id="97295" name="Text Box 15">
            <a:extLst>
              <a:ext uri="{FF2B5EF4-FFF2-40B4-BE49-F238E27FC236}">
                <a16:creationId xmlns:a16="http://schemas.microsoft.com/office/drawing/2014/main" id="{844B94D1-8D53-487B-98DE-CC814540887C}"/>
              </a:ext>
            </a:extLst>
          </p:cNvPr>
          <p:cNvSpPr txBox="1">
            <a:spLocks noChangeArrowheads="1"/>
          </p:cNvSpPr>
          <p:nvPr/>
        </p:nvSpPr>
        <p:spPr bwMode="ltGray">
          <a:xfrm>
            <a:off x="4495800" y="5638800"/>
            <a:ext cx="636588" cy="33655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r>
              <a:rPr lang="en-US" altLang="en-US" sz="1600" b="1">
                <a:latin typeface="Times New Roman" panose="02020603050405020304" pitchFamily="18" charset="0"/>
              </a:rPr>
              <a:t>Time</a:t>
            </a:r>
          </a:p>
        </p:txBody>
      </p:sp>
      <p:sp>
        <p:nvSpPr>
          <p:cNvPr id="97296" name="Line 16">
            <a:extLst>
              <a:ext uri="{FF2B5EF4-FFF2-40B4-BE49-F238E27FC236}">
                <a16:creationId xmlns:a16="http://schemas.microsoft.com/office/drawing/2014/main" id="{FCB274C8-1700-4BD6-BA1A-7991E92C69F0}"/>
              </a:ext>
            </a:extLst>
          </p:cNvPr>
          <p:cNvSpPr>
            <a:spLocks noChangeShapeType="1"/>
          </p:cNvSpPr>
          <p:nvPr/>
        </p:nvSpPr>
        <p:spPr bwMode="ltGray">
          <a:xfrm>
            <a:off x="2819400" y="5181600"/>
            <a:ext cx="3810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7297" name="Line 17">
            <a:extLst>
              <a:ext uri="{FF2B5EF4-FFF2-40B4-BE49-F238E27FC236}">
                <a16:creationId xmlns:a16="http://schemas.microsoft.com/office/drawing/2014/main" id="{CABD6B97-C7BE-4AB0-8EB3-BE1746B70854}"/>
              </a:ext>
            </a:extLst>
          </p:cNvPr>
          <p:cNvSpPr>
            <a:spLocks noChangeShapeType="1"/>
          </p:cNvSpPr>
          <p:nvPr/>
        </p:nvSpPr>
        <p:spPr bwMode="ltGray">
          <a:xfrm>
            <a:off x="3200400" y="5105400"/>
            <a:ext cx="4572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7298" name="Line 18">
            <a:extLst>
              <a:ext uri="{FF2B5EF4-FFF2-40B4-BE49-F238E27FC236}">
                <a16:creationId xmlns:a16="http://schemas.microsoft.com/office/drawing/2014/main" id="{F5299208-3B90-404A-B82F-66FC3E35BE46}"/>
              </a:ext>
            </a:extLst>
          </p:cNvPr>
          <p:cNvSpPr>
            <a:spLocks noChangeShapeType="1"/>
          </p:cNvSpPr>
          <p:nvPr/>
        </p:nvSpPr>
        <p:spPr bwMode="ltGray">
          <a:xfrm>
            <a:off x="3657600" y="5105400"/>
            <a:ext cx="4572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7299" name="Line 19">
            <a:extLst>
              <a:ext uri="{FF2B5EF4-FFF2-40B4-BE49-F238E27FC236}">
                <a16:creationId xmlns:a16="http://schemas.microsoft.com/office/drawing/2014/main" id="{3886F077-C298-4D2D-8AD0-B93BDECA6B34}"/>
              </a:ext>
            </a:extLst>
          </p:cNvPr>
          <p:cNvSpPr>
            <a:spLocks noChangeShapeType="1"/>
          </p:cNvSpPr>
          <p:nvPr/>
        </p:nvSpPr>
        <p:spPr bwMode="ltGray">
          <a:xfrm>
            <a:off x="3733800" y="4724400"/>
            <a:ext cx="83820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7300" name="Line 20">
            <a:extLst>
              <a:ext uri="{FF2B5EF4-FFF2-40B4-BE49-F238E27FC236}">
                <a16:creationId xmlns:a16="http://schemas.microsoft.com/office/drawing/2014/main" id="{A1159E90-AC6E-4FD9-B7C6-C388310903FC}"/>
              </a:ext>
            </a:extLst>
          </p:cNvPr>
          <p:cNvSpPr>
            <a:spLocks noChangeShapeType="1"/>
          </p:cNvSpPr>
          <p:nvPr/>
        </p:nvSpPr>
        <p:spPr bwMode="ltGray">
          <a:xfrm>
            <a:off x="4800600" y="4419600"/>
            <a:ext cx="1143000" cy="1143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7301" name="Line 21">
            <a:extLst>
              <a:ext uri="{FF2B5EF4-FFF2-40B4-BE49-F238E27FC236}">
                <a16:creationId xmlns:a16="http://schemas.microsoft.com/office/drawing/2014/main" id="{E271E7C3-46B5-441B-8237-6F95673E9A2D}"/>
              </a:ext>
            </a:extLst>
          </p:cNvPr>
          <p:cNvSpPr>
            <a:spLocks noChangeShapeType="1"/>
          </p:cNvSpPr>
          <p:nvPr/>
        </p:nvSpPr>
        <p:spPr bwMode="ltGray">
          <a:xfrm>
            <a:off x="3810000" y="4343400"/>
            <a:ext cx="1219200" cy="1219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7302" name="Line 22">
            <a:extLst>
              <a:ext uri="{FF2B5EF4-FFF2-40B4-BE49-F238E27FC236}">
                <a16:creationId xmlns:a16="http://schemas.microsoft.com/office/drawing/2014/main" id="{AC664E57-C547-48F0-A0C9-68006F419A33}"/>
              </a:ext>
            </a:extLst>
          </p:cNvPr>
          <p:cNvSpPr>
            <a:spLocks noChangeShapeType="1"/>
          </p:cNvSpPr>
          <p:nvPr/>
        </p:nvSpPr>
        <p:spPr bwMode="ltGray">
          <a:xfrm>
            <a:off x="3886200" y="3962400"/>
            <a:ext cx="1600200" cy="1600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7303" name="Line 23">
            <a:extLst>
              <a:ext uri="{FF2B5EF4-FFF2-40B4-BE49-F238E27FC236}">
                <a16:creationId xmlns:a16="http://schemas.microsoft.com/office/drawing/2014/main" id="{7C9B8D3C-7538-405C-A408-EB27156BD688}"/>
              </a:ext>
            </a:extLst>
          </p:cNvPr>
          <p:cNvSpPr>
            <a:spLocks noChangeShapeType="1"/>
          </p:cNvSpPr>
          <p:nvPr/>
        </p:nvSpPr>
        <p:spPr bwMode="ltGray">
          <a:xfrm>
            <a:off x="5486400" y="4648200"/>
            <a:ext cx="9144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7304" name="Line 24">
            <a:extLst>
              <a:ext uri="{FF2B5EF4-FFF2-40B4-BE49-F238E27FC236}">
                <a16:creationId xmlns:a16="http://schemas.microsoft.com/office/drawing/2014/main" id="{1E7B0181-E5FA-4CBF-9537-EFD2CCFC831E}"/>
              </a:ext>
            </a:extLst>
          </p:cNvPr>
          <p:cNvSpPr>
            <a:spLocks noChangeShapeType="1"/>
          </p:cNvSpPr>
          <p:nvPr/>
        </p:nvSpPr>
        <p:spPr bwMode="ltGray">
          <a:xfrm>
            <a:off x="6096000" y="4800600"/>
            <a:ext cx="7620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7305" name="Line 25">
            <a:extLst>
              <a:ext uri="{FF2B5EF4-FFF2-40B4-BE49-F238E27FC236}">
                <a16:creationId xmlns:a16="http://schemas.microsoft.com/office/drawing/2014/main" id="{E1F765BB-81D6-4F07-A171-0ED1E85FE1BF}"/>
              </a:ext>
            </a:extLst>
          </p:cNvPr>
          <p:cNvSpPr>
            <a:spLocks noChangeShapeType="1"/>
          </p:cNvSpPr>
          <p:nvPr/>
        </p:nvSpPr>
        <p:spPr bwMode="ltGray">
          <a:xfrm>
            <a:off x="6705600" y="4953000"/>
            <a:ext cx="6096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7306" name="Line 26">
            <a:extLst>
              <a:ext uri="{FF2B5EF4-FFF2-40B4-BE49-F238E27FC236}">
                <a16:creationId xmlns:a16="http://schemas.microsoft.com/office/drawing/2014/main" id="{95EF1E71-D6E5-4F80-B8BF-225940743E26}"/>
              </a:ext>
            </a:extLst>
          </p:cNvPr>
          <p:cNvSpPr>
            <a:spLocks noChangeShapeType="1"/>
          </p:cNvSpPr>
          <p:nvPr/>
        </p:nvSpPr>
        <p:spPr bwMode="ltGray">
          <a:xfrm>
            <a:off x="7315200" y="5105400"/>
            <a:ext cx="4572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7307" name="Line 27">
            <a:extLst>
              <a:ext uri="{FF2B5EF4-FFF2-40B4-BE49-F238E27FC236}">
                <a16:creationId xmlns:a16="http://schemas.microsoft.com/office/drawing/2014/main" id="{32122583-602B-4C12-A819-29DF6C0FE5A0}"/>
              </a:ext>
            </a:extLst>
          </p:cNvPr>
          <p:cNvSpPr>
            <a:spLocks noChangeShapeType="1"/>
          </p:cNvSpPr>
          <p:nvPr/>
        </p:nvSpPr>
        <p:spPr bwMode="ltGray">
          <a:xfrm>
            <a:off x="7772400" y="5105400"/>
            <a:ext cx="4572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7308" name="Line 28">
            <a:extLst>
              <a:ext uri="{FF2B5EF4-FFF2-40B4-BE49-F238E27FC236}">
                <a16:creationId xmlns:a16="http://schemas.microsoft.com/office/drawing/2014/main" id="{7188A418-6EF0-4C51-80A8-238FC23AECE7}"/>
              </a:ext>
            </a:extLst>
          </p:cNvPr>
          <p:cNvSpPr>
            <a:spLocks noChangeShapeType="1"/>
          </p:cNvSpPr>
          <p:nvPr/>
        </p:nvSpPr>
        <p:spPr bwMode="ltGray">
          <a:xfrm>
            <a:off x="3962400" y="3581400"/>
            <a:ext cx="4572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7309" name="Line 29">
            <a:extLst>
              <a:ext uri="{FF2B5EF4-FFF2-40B4-BE49-F238E27FC236}">
                <a16:creationId xmlns:a16="http://schemas.microsoft.com/office/drawing/2014/main" id="{FD60AA9F-CD26-47D0-AC83-C422F5302144}"/>
              </a:ext>
            </a:extLst>
          </p:cNvPr>
          <p:cNvSpPr>
            <a:spLocks noChangeShapeType="1"/>
          </p:cNvSpPr>
          <p:nvPr/>
        </p:nvSpPr>
        <p:spPr bwMode="ltGray">
          <a:xfrm>
            <a:off x="4038600" y="3200400"/>
            <a:ext cx="3048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7310" name="Text Box 30">
            <a:extLst>
              <a:ext uri="{FF2B5EF4-FFF2-40B4-BE49-F238E27FC236}">
                <a16:creationId xmlns:a16="http://schemas.microsoft.com/office/drawing/2014/main" id="{B9DC180C-F0CC-4779-B73B-69ABD1B81CF1}"/>
              </a:ext>
            </a:extLst>
          </p:cNvPr>
          <p:cNvSpPr txBox="1">
            <a:spLocks noChangeArrowheads="1"/>
          </p:cNvSpPr>
          <p:nvPr/>
        </p:nvSpPr>
        <p:spPr bwMode="ltGray">
          <a:xfrm>
            <a:off x="5105400" y="3930650"/>
            <a:ext cx="1444625" cy="33655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r>
              <a:rPr lang="en-US" altLang="en-US" sz="1600" b="1">
                <a:latin typeface="Times New Roman" panose="02020603050405020304" pitchFamily="18" charset="0"/>
              </a:rPr>
              <a:t>Mean Velocity</a:t>
            </a:r>
          </a:p>
        </p:txBody>
      </p:sp>
      <p:sp>
        <p:nvSpPr>
          <p:cNvPr id="97311" name="Line 31">
            <a:extLst>
              <a:ext uri="{FF2B5EF4-FFF2-40B4-BE49-F238E27FC236}">
                <a16:creationId xmlns:a16="http://schemas.microsoft.com/office/drawing/2014/main" id="{5F09B079-2B47-4CFB-98C7-A01B0B10DA41}"/>
              </a:ext>
            </a:extLst>
          </p:cNvPr>
          <p:cNvSpPr>
            <a:spLocks noChangeShapeType="1"/>
          </p:cNvSpPr>
          <p:nvPr/>
        </p:nvSpPr>
        <p:spPr bwMode="ltGray">
          <a:xfrm flipH="1">
            <a:off x="5257800" y="4343400"/>
            <a:ext cx="5334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97312" name="Text Box 32">
            <a:extLst>
              <a:ext uri="{FF2B5EF4-FFF2-40B4-BE49-F238E27FC236}">
                <a16:creationId xmlns:a16="http://schemas.microsoft.com/office/drawing/2014/main" id="{A4DF55B7-C56C-43C3-9D42-B8E807DAF201}"/>
              </a:ext>
            </a:extLst>
          </p:cNvPr>
          <p:cNvSpPr txBox="1">
            <a:spLocks noChangeArrowheads="1"/>
          </p:cNvSpPr>
          <p:nvPr/>
        </p:nvSpPr>
        <p:spPr bwMode="ltGray">
          <a:xfrm>
            <a:off x="5622925" y="2119313"/>
            <a:ext cx="1616075" cy="131445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r>
              <a:rPr lang="en-US" altLang="en-US" sz="1600" b="1">
                <a:latin typeface="Times New Roman" panose="02020603050405020304" pitchFamily="18" charset="0"/>
              </a:rPr>
              <a:t>Pulsatility Index</a:t>
            </a:r>
          </a:p>
          <a:p>
            <a:pPr eaLnBrk="1" hangingPunct="1">
              <a:buClrTx/>
              <a:buSzTx/>
              <a:buFontTx/>
              <a:buNone/>
            </a:pPr>
            <a:endParaRPr lang="en-US" altLang="en-US" sz="1600" b="1">
              <a:latin typeface="Times New Roman" panose="02020603050405020304" pitchFamily="18" charset="0"/>
            </a:endParaRPr>
          </a:p>
          <a:p>
            <a:pPr eaLnBrk="1" hangingPunct="1">
              <a:buClrTx/>
              <a:buSzTx/>
              <a:buFontTx/>
              <a:buNone/>
            </a:pPr>
            <a:r>
              <a:rPr lang="en-US" altLang="en-US" sz="1600" b="1">
                <a:latin typeface="Times New Roman" panose="02020603050405020304" pitchFamily="18" charset="0"/>
              </a:rPr>
              <a:t>PI = </a:t>
            </a:r>
            <a:r>
              <a:rPr lang="en-US" altLang="en-US" sz="1600" b="1" u="sng">
                <a:latin typeface="Times New Roman" panose="02020603050405020304" pitchFamily="18" charset="0"/>
              </a:rPr>
              <a:t>Max – Min</a:t>
            </a:r>
          </a:p>
          <a:p>
            <a:pPr eaLnBrk="1" hangingPunct="1">
              <a:buClrTx/>
              <a:buSzTx/>
              <a:buFontTx/>
              <a:buNone/>
            </a:pPr>
            <a:r>
              <a:rPr lang="en-US" altLang="en-US" sz="1600" b="1">
                <a:latin typeface="Times New Roman" panose="02020603050405020304" pitchFamily="18" charset="0"/>
              </a:rPr>
              <a:t>              Mean</a:t>
            </a:r>
          </a:p>
          <a:p>
            <a:pPr eaLnBrk="1" hangingPunct="1">
              <a:buClrTx/>
              <a:buSzTx/>
              <a:buFontTx/>
              <a:buNone/>
            </a:pPr>
            <a:endParaRPr lang="en-US" altLang="en-US" sz="1600" b="1" u="sng">
              <a:latin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158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Picture 144">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170" name="Rectangle 2">
            <a:extLst>
              <a:ext uri="{FF2B5EF4-FFF2-40B4-BE49-F238E27FC236}">
                <a16:creationId xmlns:a16="http://schemas.microsoft.com/office/drawing/2014/main" id="{C66E9D29-CE86-4E22-B9F0-7CC9BC935EF7}"/>
              </a:ext>
            </a:extLst>
          </p:cNvPr>
          <p:cNvSpPr>
            <a:spLocks noGrp="1" noChangeArrowheads="1"/>
          </p:cNvSpPr>
          <p:nvPr>
            <p:ph type="title"/>
          </p:nvPr>
        </p:nvSpPr>
        <p:spPr>
          <a:xfrm>
            <a:off x="480059" y="2053641"/>
            <a:ext cx="2751871" cy="2760098"/>
          </a:xfrm>
        </p:spPr>
        <p:txBody>
          <a:bodyPr>
            <a:normAutofit/>
          </a:bodyPr>
          <a:lstStyle/>
          <a:p>
            <a:pPr eaLnBrk="1" fontAlgn="auto" hangingPunct="1">
              <a:spcAft>
                <a:spcPts val="0"/>
              </a:spcAft>
              <a:defRPr/>
            </a:pPr>
            <a:r>
              <a:rPr lang="en-US">
                <a:solidFill>
                  <a:srgbClr val="FFFFFF"/>
                </a:solidFill>
              </a:rPr>
              <a:t>The Doppler Effect</a:t>
            </a:r>
            <a:br>
              <a:rPr lang="en-US">
                <a:solidFill>
                  <a:srgbClr val="FFFFFF"/>
                </a:solidFill>
              </a:rPr>
            </a:br>
            <a:endParaRPr lang="en-US">
              <a:solidFill>
                <a:srgbClr val="FFFFFF"/>
              </a:solidFill>
            </a:endParaRPr>
          </a:p>
        </p:txBody>
      </p:sp>
      <p:sp>
        <p:nvSpPr>
          <p:cNvPr id="15363" name="Rectangle 3">
            <a:extLst>
              <a:ext uri="{FF2B5EF4-FFF2-40B4-BE49-F238E27FC236}">
                <a16:creationId xmlns:a16="http://schemas.microsoft.com/office/drawing/2014/main" id="{247F96D0-A9D3-4226-9951-3348CC8218B3}"/>
              </a:ext>
            </a:extLst>
          </p:cNvPr>
          <p:cNvSpPr>
            <a:spLocks noGrp="1" noChangeArrowheads="1"/>
          </p:cNvSpPr>
          <p:nvPr>
            <p:ph idx="1"/>
          </p:nvPr>
        </p:nvSpPr>
        <p:spPr>
          <a:xfrm>
            <a:off x="4567930" y="801866"/>
            <a:ext cx="4212645" cy="5230634"/>
          </a:xfrm>
        </p:spPr>
        <p:txBody>
          <a:bodyPr anchor="ctr">
            <a:normAutofit/>
          </a:bodyPr>
          <a:lstStyle/>
          <a:p>
            <a:pPr>
              <a:buNone/>
            </a:pPr>
            <a:r>
              <a:rPr lang="en-US" altLang="en-US" sz="1900" b="1">
                <a:solidFill>
                  <a:srgbClr val="000000"/>
                </a:solidFill>
                <a:latin typeface="Times New Roman"/>
                <a:cs typeface="Times New Roman"/>
              </a:rPr>
              <a:t>Doppler shift is a change in frequency caused by the relative </a:t>
            </a:r>
            <a:r>
              <a:rPr lang="en-US" altLang="en-US" sz="1900" b="1" dirty="0">
                <a:solidFill>
                  <a:srgbClr val="000000"/>
                </a:solidFill>
                <a:latin typeface="Times New Roman"/>
                <a:cs typeface="Times New Roman"/>
              </a:rPr>
              <a:t>movement of the sound source or the reflector.</a:t>
            </a:r>
            <a:endParaRPr lang="en-US" sz="1900" dirty="0">
              <a:solidFill>
                <a:srgbClr val="000000"/>
              </a:solidFill>
            </a:endParaRPr>
          </a:p>
          <a:p>
            <a:r>
              <a:rPr lang="en-US" altLang="en-US" sz="1900" b="1" dirty="0">
                <a:solidFill>
                  <a:srgbClr val="000000"/>
                </a:solidFill>
                <a:latin typeface="Times New Roman"/>
                <a:cs typeface="Times New Roman"/>
              </a:rPr>
              <a:t>The transducer is the sound wave </a:t>
            </a:r>
            <a:r>
              <a:rPr lang="en-US" altLang="en-US" sz="1900" b="1">
                <a:solidFill>
                  <a:srgbClr val="000000"/>
                </a:solidFill>
                <a:latin typeface="Times New Roman"/>
                <a:cs typeface="Times New Roman"/>
              </a:rPr>
              <a:t>source.</a:t>
            </a:r>
          </a:p>
          <a:p>
            <a:r>
              <a:rPr lang="en-US" altLang="en-US" sz="1900" b="1">
                <a:solidFill>
                  <a:srgbClr val="000000"/>
                </a:solidFill>
                <a:latin typeface="Times New Roman"/>
                <a:cs typeface="Times New Roman"/>
              </a:rPr>
              <a:t>Red blood cells are the reflector.</a:t>
            </a:r>
            <a:endParaRPr lang="en-US"/>
          </a:p>
          <a:p>
            <a:pPr>
              <a:buNone/>
            </a:pPr>
            <a:endParaRPr lang="en-US" altLang="en-US" sz="1900" b="1">
              <a:solidFill>
                <a:srgbClr val="000000"/>
              </a:solidFill>
              <a:latin typeface="Times New Roman"/>
              <a:cs typeface="Times New Roman"/>
            </a:endParaRPr>
          </a:p>
          <a:p>
            <a:pPr>
              <a:buNone/>
            </a:pPr>
            <a:r>
              <a:rPr lang="en-US" altLang="en-US" sz="1900" b="1" dirty="0">
                <a:solidFill>
                  <a:srgbClr val="000000"/>
                </a:solidFill>
                <a:latin typeface="Times New Roman"/>
                <a:cs typeface="Times New Roman"/>
              </a:rPr>
              <a:t>RBC’s can be: </a:t>
            </a:r>
            <a:endParaRPr lang="en-US" altLang="en-US" sz="1900" b="1" dirty="0">
              <a:solidFill>
                <a:srgbClr val="000000"/>
              </a:solidFill>
              <a:latin typeface="Times New Roman" panose="02020603050405020304" pitchFamily="18" charset="0"/>
              <a:cs typeface="Times New Roman"/>
            </a:endParaRPr>
          </a:p>
          <a:p>
            <a:pPr lvl="2" eaLnBrk="1" hangingPunct="1"/>
            <a:r>
              <a:rPr lang="en-US" altLang="en-US" sz="1900" b="1" dirty="0">
                <a:solidFill>
                  <a:srgbClr val="000000"/>
                </a:solidFill>
                <a:latin typeface="Times New Roman"/>
                <a:cs typeface="Times New Roman"/>
              </a:rPr>
              <a:t>Stationary</a:t>
            </a:r>
            <a:endParaRPr lang="en-US" altLang="en-US" sz="1900" b="1">
              <a:solidFill>
                <a:srgbClr val="000000"/>
              </a:solidFill>
              <a:latin typeface="Times New Roman" panose="02020603050405020304" pitchFamily="18" charset="0"/>
              <a:cs typeface="Times New Roman"/>
            </a:endParaRPr>
          </a:p>
          <a:p>
            <a:pPr lvl="2"/>
            <a:r>
              <a:rPr lang="en-US" altLang="en-US" sz="1900" b="1" dirty="0">
                <a:solidFill>
                  <a:srgbClr val="000000"/>
                </a:solidFill>
                <a:latin typeface="Times New Roman"/>
                <a:cs typeface="Times New Roman"/>
              </a:rPr>
              <a:t>Moving towards the transducer</a:t>
            </a:r>
          </a:p>
          <a:p>
            <a:pPr lvl="2"/>
            <a:r>
              <a:rPr lang="en-US" altLang="en-US" sz="1900" b="1" dirty="0">
                <a:solidFill>
                  <a:srgbClr val="000000"/>
                </a:solidFill>
                <a:latin typeface="Times New Roman"/>
                <a:cs typeface="Times New Roman"/>
              </a:rPr>
              <a:t>Moving away from the transducer</a:t>
            </a:r>
          </a:p>
          <a:p>
            <a:pPr lvl="3" eaLnBrk="1" hangingPunct="1"/>
            <a:endParaRPr lang="en-US" altLang="en-US" sz="1900" b="1">
              <a:solidFill>
                <a:srgbClr val="00000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281" y="0"/>
            <a:ext cx="8182719" cy="6858000"/>
          </a:xfrm>
          <a:prstGeom prst="rect">
            <a:avLst/>
          </a:prstGeom>
          <a:gradFill>
            <a:gsLst>
              <a:gs pos="0">
                <a:schemeClr val="accent2"/>
              </a:gs>
              <a:gs pos="25000">
                <a:schemeClr val="accent2"/>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147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595E59CC-7059-4455-9789-EDFBBE8F5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1" t="7983" r="60644" b="14447"/>
          <a:stretch/>
        </p:blipFill>
        <p:spPr>
          <a:xfrm>
            <a:off x="2083117" y="2"/>
            <a:ext cx="4639318" cy="6857999"/>
          </a:xfrm>
          <a:custGeom>
            <a:avLst/>
            <a:gdLst>
              <a:gd name="connsiteX0" fmla="*/ 0 w 9414510"/>
              <a:gd name="connsiteY0" fmla="*/ 0 h 6857999"/>
              <a:gd name="connsiteX1" fmla="*/ 9414510 w 9414510"/>
              <a:gd name="connsiteY1" fmla="*/ 0 h 6857999"/>
              <a:gd name="connsiteX2" fmla="*/ 9414510 w 9414510"/>
              <a:gd name="connsiteY2" fmla="*/ 6857999 h 6857999"/>
              <a:gd name="connsiteX3" fmla="*/ 0 w 941451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9414510" h="6857999">
                <a:moveTo>
                  <a:pt x="0" y="0"/>
                </a:moveTo>
                <a:lnTo>
                  <a:pt x="9414510" y="0"/>
                </a:lnTo>
                <a:lnTo>
                  <a:pt x="9414510" y="6857999"/>
                </a:lnTo>
                <a:lnTo>
                  <a:pt x="0" y="6857999"/>
                </a:lnTo>
                <a:close/>
              </a:path>
            </a:pathLst>
          </a:custGeom>
        </p:spPr>
      </p:pic>
      <p:sp>
        <p:nvSpPr>
          <p:cNvPr id="2" name="Title 1">
            <a:extLst>
              <a:ext uri="{FF2B5EF4-FFF2-40B4-BE49-F238E27FC236}">
                <a16:creationId xmlns:a16="http://schemas.microsoft.com/office/drawing/2014/main" id="{39D0D7DA-BF3E-4635-AC02-7B0AB20D0320}"/>
              </a:ext>
            </a:extLst>
          </p:cNvPr>
          <p:cNvSpPr>
            <a:spLocks noGrp="1"/>
          </p:cNvSpPr>
          <p:nvPr>
            <p:ph type="title"/>
          </p:nvPr>
        </p:nvSpPr>
        <p:spPr>
          <a:xfrm>
            <a:off x="480060" y="1243013"/>
            <a:ext cx="2891790" cy="4371974"/>
          </a:xfrm>
        </p:spPr>
        <p:txBody>
          <a:bodyPr>
            <a:normAutofit/>
          </a:bodyPr>
          <a:lstStyle/>
          <a:p>
            <a:r>
              <a:rPr lang="en-US">
                <a:solidFill>
                  <a:srgbClr val="3F3F3F"/>
                </a:solidFill>
                <a:cs typeface="Calibri Light"/>
              </a:rPr>
              <a:t>Spectral Analysis Parameters</a:t>
            </a:r>
            <a:endParaRPr lang="en-US">
              <a:solidFill>
                <a:srgbClr val="3F3F3F"/>
              </a:solidFill>
            </a:endParaRPr>
          </a:p>
        </p:txBody>
      </p:sp>
      <p:sp>
        <p:nvSpPr>
          <p:cNvPr id="3" name="Content Placeholder 2">
            <a:extLst>
              <a:ext uri="{FF2B5EF4-FFF2-40B4-BE49-F238E27FC236}">
                <a16:creationId xmlns:a16="http://schemas.microsoft.com/office/drawing/2014/main" id="{C6246922-30C4-4858-B1AB-8F853412FC9E}"/>
              </a:ext>
            </a:extLst>
          </p:cNvPr>
          <p:cNvSpPr>
            <a:spLocks noGrp="1"/>
          </p:cNvSpPr>
          <p:nvPr>
            <p:ph idx="1"/>
          </p:nvPr>
        </p:nvSpPr>
        <p:spPr>
          <a:xfrm>
            <a:off x="4729162" y="1032987"/>
            <a:ext cx="3934778" cy="4792027"/>
          </a:xfrm>
        </p:spPr>
        <p:txBody>
          <a:bodyPr vert="horz" lIns="91440" tIns="45720" rIns="91440" bIns="45720" rtlCol="0" anchor="ctr">
            <a:normAutofit/>
          </a:bodyPr>
          <a:lstStyle/>
          <a:p>
            <a:pPr marL="0" indent="0">
              <a:buNone/>
            </a:pPr>
            <a:r>
              <a:rPr lang="en-US" sz="2100" b="1" u="sng">
                <a:solidFill>
                  <a:srgbClr val="FFFFFF"/>
                </a:solidFill>
                <a:cs typeface="Calibri"/>
              </a:rPr>
              <a:t>Sample volume </a:t>
            </a:r>
          </a:p>
          <a:p>
            <a:endParaRPr lang="en-US" sz="2100">
              <a:solidFill>
                <a:srgbClr val="FFFFFF"/>
              </a:solidFill>
              <a:cs typeface="Calibri"/>
            </a:endParaRPr>
          </a:p>
          <a:p>
            <a:r>
              <a:rPr lang="en-US" sz="2100">
                <a:solidFill>
                  <a:srgbClr val="FFFFFF"/>
                </a:solidFill>
                <a:cs typeface="Calibri"/>
              </a:rPr>
              <a:t>Center SV in center of vessel to avoid spectral broadening</a:t>
            </a:r>
          </a:p>
        </p:txBody>
      </p:sp>
    </p:spTree>
    <p:extLst>
      <p:ext uri="{BB962C8B-B14F-4D97-AF65-F5344CB8AC3E}">
        <p14:creationId xmlns:p14="http://schemas.microsoft.com/office/powerpoint/2010/main" val="2106907545"/>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281" y="0"/>
            <a:ext cx="8182719" cy="6858000"/>
          </a:xfrm>
          <a:prstGeom prst="rect">
            <a:avLst/>
          </a:prstGeom>
          <a:gradFill>
            <a:gsLst>
              <a:gs pos="0">
                <a:schemeClr val="accent2"/>
              </a:gs>
              <a:gs pos="25000">
                <a:schemeClr val="accent2"/>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147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595E59CC-7059-4455-9789-EDFBBE8F5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1" t="7983" r="60644" b="14447"/>
          <a:stretch/>
        </p:blipFill>
        <p:spPr>
          <a:xfrm>
            <a:off x="2083117" y="2"/>
            <a:ext cx="4639318" cy="6857999"/>
          </a:xfrm>
          <a:custGeom>
            <a:avLst/>
            <a:gdLst>
              <a:gd name="connsiteX0" fmla="*/ 0 w 9414510"/>
              <a:gd name="connsiteY0" fmla="*/ 0 h 6857999"/>
              <a:gd name="connsiteX1" fmla="*/ 9414510 w 9414510"/>
              <a:gd name="connsiteY1" fmla="*/ 0 h 6857999"/>
              <a:gd name="connsiteX2" fmla="*/ 9414510 w 9414510"/>
              <a:gd name="connsiteY2" fmla="*/ 6857999 h 6857999"/>
              <a:gd name="connsiteX3" fmla="*/ 0 w 941451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9414510" h="6857999">
                <a:moveTo>
                  <a:pt x="0" y="0"/>
                </a:moveTo>
                <a:lnTo>
                  <a:pt x="9414510" y="0"/>
                </a:lnTo>
                <a:lnTo>
                  <a:pt x="9414510" y="6857999"/>
                </a:lnTo>
                <a:lnTo>
                  <a:pt x="0" y="6857999"/>
                </a:lnTo>
                <a:close/>
              </a:path>
            </a:pathLst>
          </a:custGeom>
        </p:spPr>
      </p:pic>
      <p:sp>
        <p:nvSpPr>
          <p:cNvPr id="2" name="Title 1">
            <a:extLst>
              <a:ext uri="{FF2B5EF4-FFF2-40B4-BE49-F238E27FC236}">
                <a16:creationId xmlns:a16="http://schemas.microsoft.com/office/drawing/2014/main" id="{39D0D7DA-BF3E-4635-AC02-7B0AB20D0320}"/>
              </a:ext>
            </a:extLst>
          </p:cNvPr>
          <p:cNvSpPr>
            <a:spLocks noGrp="1"/>
          </p:cNvSpPr>
          <p:nvPr>
            <p:ph type="title"/>
          </p:nvPr>
        </p:nvSpPr>
        <p:spPr>
          <a:xfrm>
            <a:off x="480060" y="1243013"/>
            <a:ext cx="2891790" cy="4371974"/>
          </a:xfrm>
        </p:spPr>
        <p:txBody>
          <a:bodyPr>
            <a:normAutofit/>
          </a:bodyPr>
          <a:lstStyle/>
          <a:p>
            <a:r>
              <a:rPr lang="en-US">
                <a:solidFill>
                  <a:srgbClr val="3F3F3F"/>
                </a:solidFill>
                <a:cs typeface="Calibri Light"/>
              </a:rPr>
              <a:t>Spectral Analysis Parameters</a:t>
            </a:r>
            <a:endParaRPr lang="en-US">
              <a:solidFill>
                <a:srgbClr val="3F3F3F"/>
              </a:solidFill>
            </a:endParaRPr>
          </a:p>
        </p:txBody>
      </p:sp>
      <p:sp>
        <p:nvSpPr>
          <p:cNvPr id="3" name="Content Placeholder 2">
            <a:extLst>
              <a:ext uri="{FF2B5EF4-FFF2-40B4-BE49-F238E27FC236}">
                <a16:creationId xmlns:a16="http://schemas.microsoft.com/office/drawing/2014/main" id="{C6246922-30C4-4858-B1AB-8F853412FC9E}"/>
              </a:ext>
            </a:extLst>
          </p:cNvPr>
          <p:cNvSpPr>
            <a:spLocks noGrp="1"/>
          </p:cNvSpPr>
          <p:nvPr>
            <p:ph idx="1"/>
          </p:nvPr>
        </p:nvSpPr>
        <p:spPr>
          <a:xfrm>
            <a:off x="4729162" y="1032987"/>
            <a:ext cx="3934778" cy="4792027"/>
          </a:xfrm>
        </p:spPr>
        <p:txBody>
          <a:bodyPr vert="horz" lIns="91440" tIns="45720" rIns="91440" bIns="45720" rtlCol="0" anchor="ctr">
            <a:normAutofit/>
          </a:bodyPr>
          <a:lstStyle/>
          <a:p>
            <a:pPr marL="0" indent="0">
              <a:buNone/>
            </a:pPr>
            <a:r>
              <a:rPr lang="en-US" sz="2100" b="1" u="sng">
                <a:solidFill>
                  <a:srgbClr val="FFFFFF"/>
                </a:solidFill>
                <a:cs typeface="Calibri"/>
              </a:rPr>
              <a:t>Sample volume size </a:t>
            </a:r>
          </a:p>
          <a:p>
            <a:endParaRPr lang="en-US" sz="2100">
              <a:solidFill>
                <a:srgbClr val="FFFFFF"/>
              </a:solidFill>
              <a:cs typeface="Calibri"/>
            </a:endParaRPr>
          </a:p>
          <a:p>
            <a:r>
              <a:rPr lang="en-US" sz="2100">
                <a:solidFill>
                  <a:srgbClr val="FFFFFF"/>
                </a:solidFill>
                <a:cs typeface="Calibri"/>
              </a:rPr>
              <a:t>Start with a large sample volume to improve sensitivity</a:t>
            </a:r>
          </a:p>
          <a:p>
            <a:r>
              <a:rPr lang="en-US" sz="2100">
                <a:solidFill>
                  <a:srgbClr val="FFFFFF"/>
                </a:solidFill>
                <a:cs typeface="Calibri"/>
              </a:rPr>
              <a:t>Decrease SV to reduce spectral broadening once flow is established</a:t>
            </a:r>
          </a:p>
          <a:p>
            <a:endParaRPr lang="en-US" sz="2100">
              <a:solidFill>
                <a:srgbClr val="FFFFFF"/>
              </a:solidFill>
              <a:cs typeface="Calibri"/>
            </a:endParaRPr>
          </a:p>
        </p:txBody>
      </p:sp>
    </p:spTree>
    <p:extLst>
      <p:ext uri="{BB962C8B-B14F-4D97-AF65-F5344CB8AC3E}">
        <p14:creationId xmlns:p14="http://schemas.microsoft.com/office/powerpoint/2010/main" val="2818018109"/>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209FEA14-031F-42DD-9FA3-70CD146E7556}"/>
              </a:ext>
            </a:extLst>
          </p:cNvPr>
          <p:cNvSpPr>
            <a:spLocks noGrp="1" noChangeArrowheads="1"/>
          </p:cNvSpPr>
          <p:nvPr>
            <p:ph type="title"/>
          </p:nvPr>
        </p:nvSpPr>
        <p:spPr>
          <a:xfrm>
            <a:off x="381000" y="609600"/>
            <a:ext cx="8229600" cy="838200"/>
          </a:xfrm>
        </p:spPr>
        <p:txBody>
          <a:bodyPr/>
          <a:lstStyle/>
          <a:p>
            <a:pPr eaLnBrk="1" fontAlgn="auto" hangingPunct="1">
              <a:spcAft>
                <a:spcPts val="0"/>
              </a:spcAft>
              <a:defRPr/>
            </a:pPr>
            <a:r>
              <a:rPr lang="en-US">
                <a:solidFill>
                  <a:schemeClr val="accent1">
                    <a:satMod val="150000"/>
                  </a:schemeClr>
                </a:solidFill>
              </a:rPr>
              <a:t>Spectral Analysis Parameters</a:t>
            </a:r>
          </a:p>
        </p:txBody>
      </p:sp>
      <p:sp>
        <p:nvSpPr>
          <p:cNvPr id="105475" name="Rectangle 3">
            <a:extLst>
              <a:ext uri="{FF2B5EF4-FFF2-40B4-BE49-F238E27FC236}">
                <a16:creationId xmlns:a16="http://schemas.microsoft.com/office/drawing/2014/main" id="{1B709D07-212B-40AC-905A-4D1761A06C9D}"/>
              </a:ext>
            </a:extLst>
          </p:cNvPr>
          <p:cNvSpPr>
            <a:spLocks noChangeArrowheads="1"/>
          </p:cNvSpPr>
          <p:nvPr/>
        </p:nvSpPr>
        <p:spPr bwMode="ltGray">
          <a:xfrm>
            <a:off x="2971800" y="1524000"/>
            <a:ext cx="2971800" cy="914400"/>
          </a:xfrm>
          <a:prstGeom prst="rect">
            <a:avLst/>
          </a:prstGeom>
          <a:solidFill>
            <a:srgbClr val="FFFF00"/>
          </a:solidFill>
          <a:ln w="9525">
            <a:solidFill>
              <a:schemeClr val="tx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lgn="ctr" eaLnBrk="1" hangingPunct="1">
              <a:buClrTx/>
              <a:buSzTx/>
              <a:buFontTx/>
              <a:buNone/>
            </a:pPr>
            <a:r>
              <a:rPr lang="en-US" altLang="en-US" sz="2400" b="1" i="1">
                <a:latin typeface="Times New Roman" panose="02020603050405020304" pitchFamily="18" charset="0"/>
              </a:rPr>
              <a:t>Gain</a:t>
            </a:r>
          </a:p>
        </p:txBody>
      </p:sp>
      <p:sp>
        <p:nvSpPr>
          <p:cNvPr id="105476" name="Text Box 4">
            <a:extLst>
              <a:ext uri="{FF2B5EF4-FFF2-40B4-BE49-F238E27FC236}">
                <a16:creationId xmlns:a16="http://schemas.microsoft.com/office/drawing/2014/main" id="{5863E74F-B185-4901-ABAD-1EDB172E9FDC}"/>
              </a:ext>
            </a:extLst>
          </p:cNvPr>
          <p:cNvSpPr txBox="1">
            <a:spLocks noChangeArrowheads="1"/>
          </p:cNvSpPr>
          <p:nvPr/>
        </p:nvSpPr>
        <p:spPr bwMode="ltGray">
          <a:xfrm>
            <a:off x="2514600" y="2743200"/>
            <a:ext cx="4191000"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Char char="•"/>
            </a:pPr>
            <a:r>
              <a:rPr lang="en-US" altLang="en-US" sz="2000" b="1" dirty="0">
                <a:latin typeface="Times New Roman"/>
                <a:cs typeface="Times New Roman"/>
              </a:rPr>
              <a:t>Increase gain to improve</a:t>
            </a:r>
          </a:p>
          <a:p>
            <a:pPr eaLnBrk="1" hangingPunct="1">
              <a:buClrTx/>
              <a:buSzTx/>
              <a:buNone/>
            </a:pPr>
            <a:r>
              <a:rPr lang="en-US" altLang="en-US" sz="2000" b="1" dirty="0">
                <a:latin typeface="Times New Roman"/>
                <a:cs typeface="Times New Roman"/>
              </a:rPr>
              <a:t>  sensitivity.</a:t>
            </a:r>
          </a:p>
          <a:p>
            <a:pPr eaLnBrk="1" hangingPunct="1">
              <a:buClrTx/>
              <a:buSzTx/>
              <a:buFontTx/>
              <a:buNone/>
            </a:pPr>
            <a:endParaRPr lang="en-US" altLang="en-US" sz="2000" b="1">
              <a:latin typeface="Times New Roman" panose="02020603050405020304" pitchFamily="18" charset="0"/>
            </a:endParaRPr>
          </a:p>
          <a:p>
            <a:pPr eaLnBrk="1" hangingPunct="1">
              <a:buClrTx/>
              <a:buSzTx/>
              <a:buFontTx/>
              <a:buChar char="•"/>
            </a:pPr>
            <a:r>
              <a:rPr lang="en-US" altLang="en-US" sz="2000" b="1" dirty="0">
                <a:latin typeface="Times New Roman"/>
                <a:cs typeface="Times New Roman"/>
              </a:rPr>
              <a:t>Once flow is established decrease</a:t>
            </a:r>
          </a:p>
          <a:p>
            <a:pPr eaLnBrk="1" hangingPunct="1">
              <a:buClrTx/>
              <a:buSzTx/>
              <a:buNone/>
            </a:pPr>
            <a:r>
              <a:rPr lang="en-US" altLang="en-US" sz="2000" b="1" dirty="0">
                <a:latin typeface="Times New Roman"/>
                <a:cs typeface="Times New Roman"/>
              </a:rPr>
              <a:t>  gain </a:t>
            </a:r>
          </a:p>
          <a:p>
            <a:pPr eaLnBrk="1" hangingPunct="1">
              <a:buClrTx/>
              <a:buSzTx/>
              <a:buFontTx/>
              <a:buNone/>
            </a:pPr>
            <a:endParaRPr lang="en-US" altLang="en-US" sz="2000" b="1">
              <a:latin typeface="Times New Roman" panose="02020603050405020304" pitchFamily="18" charset="0"/>
            </a:endParaRPr>
          </a:p>
          <a:p>
            <a:pPr eaLnBrk="1" hangingPunct="1">
              <a:buClrTx/>
              <a:buSzTx/>
              <a:buFontTx/>
              <a:buChar char="•"/>
            </a:pPr>
            <a:r>
              <a:rPr lang="en-US" altLang="en-US" sz="2000" b="1" dirty="0">
                <a:latin typeface="Times New Roman"/>
                <a:cs typeface="Times New Roman"/>
              </a:rPr>
              <a:t>Excess gain will cause spectral </a:t>
            </a:r>
            <a:endParaRPr lang="en-US" altLang="en-US" sz="2000" b="1" dirty="0">
              <a:latin typeface="Times New Roman" panose="02020603050405020304" pitchFamily="18" charset="0"/>
              <a:cs typeface="Times New Roman"/>
            </a:endParaRPr>
          </a:p>
          <a:p>
            <a:pPr eaLnBrk="1" hangingPunct="1">
              <a:buClrTx/>
              <a:buSzTx/>
              <a:buNone/>
            </a:pPr>
            <a:r>
              <a:rPr lang="en-US" altLang="en-US" sz="2000" b="1" dirty="0">
                <a:latin typeface="Times New Roman"/>
                <a:cs typeface="Times New Roman"/>
              </a:rPr>
              <a:t>  broadening and mirroring.</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826B85-D58A-48FB-ABB8-881A5F8CC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AAF494-32FD-45EF-9AF5-58F6A35557A8}"/>
              </a:ext>
            </a:extLst>
          </p:cNvPr>
          <p:cNvSpPr>
            <a:spLocks noGrp="1"/>
          </p:cNvSpPr>
          <p:nvPr>
            <p:ph type="title"/>
          </p:nvPr>
        </p:nvSpPr>
        <p:spPr>
          <a:xfrm>
            <a:off x="720090" y="5419725"/>
            <a:ext cx="7703820" cy="936626"/>
          </a:xfrm>
        </p:spPr>
        <p:txBody>
          <a:bodyPr vert="horz" lIns="91440" tIns="45720" rIns="91440" bIns="45720" rtlCol="0" anchor="ctr">
            <a:normAutofit/>
          </a:bodyPr>
          <a:lstStyle/>
          <a:p>
            <a:pPr algn="ctr"/>
            <a:r>
              <a:rPr lang="en-US" sz="3500">
                <a:solidFill>
                  <a:schemeClr val="tx1">
                    <a:lumMod val="75000"/>
                    <a:lumOff val="25000"/>
                  </a:schemeClr>
                </a:solidFill>
                <a:cs typeface="Calibri Light"/>
              </a:rPr>
              <a:t>Increased Gain</a:t>
            </a:r>
            <a:endParaRPr lang="en-US" sz="3500" dirty="0">
              <a:solidFill>
                <a:schemeClr val="tx1">
                  <a:lumMod val="75000"/>
                  <a:lumOff val="25000"/>
                </a:schemeClr>
              </a:solidFill>
              <a:cs typeface="Calibri Light"/>
            </a:endParaRPr>
          </a:p>
        </p:txBody>
      </p:sp>
      <p:sp>
        <p:nvSpPr>
          <p:cNvPr id="11" name="Rounded Rectangle 5">
            <a:extLst>
              <a:ext uri="{FF2B5EF4-FFF2-40B4-BE49-F238E27FC236}">
                <a16:creationId xmlns:a16="http://schemas.microsoft.com/office/drawing/2014/main" id="{20B579A7-44A3-4863-B4F6-E1E3D667A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090" y="990600"/>
            <a:ext cx="7703820" cy="43053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chart&#10;&#10;Description automatically generated">
            <a:extLst>
              <a:ext uri="{FF2B5EF4-FFF2-40B4-BE49-F238E27FC236}">
                <a16:creationId xmlns:a16="http://schemas.microsoft.com/office/drawing/2014/main" id="{BDB7B071-12AE-44EB-94AC-10B671F25197}"/>
              </a:ext>
            </a:extLst>
          </p:cNvPr>
          <p:cNvPicPr>
            <a:picLocks noGrp="1" noChangeAspect="1"/>
          </p:cNvPicPr>
          <p:nvPr>
            <p:ph idx="1"/>
          </p:nvPr>
        </p:nvPicPr>
        <p:blipFill rotWithShape="1">
          <a:blip r:embed="rId2"/>
          <a:srcRect l="8197" r="17342" b="1"/>
          <a:stretch/>
        </p:blipFill>
        <p:spPr>
          <a:xfrm>
            <a:off x="961263" y="1309878"/>
            <a:ext cx="7221474" cy="3666744"/>
          </a:xfrm>
          <a:prstGeom prst="rect">
            <a:avLst/>
          </a:prstGeom>
          <a:effectLst/>
        </p:spPr>
      </p:pic>
    </p:spTree>
    <p:extLst>
      <p:ext uri="{BB962C8B-B14F-4D97-AF65-F5344CB8AC3E}">
        <p14:creationId xmlns:p14="http://schemas.microsoft.com/office/powerpoint/2010/main" val="5814729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EF051C90-EECD-4AE8-85EF-56230AC46A36}"/>
              </a:ext>
            </a:extLst>
          </p:cNvPr>
          <p:cNvSpPr>
            <a:spLocks noGrp="1" noChangeArrowheads="1"/>
          </p:cNvSpPr>
          <p:nvPr>
            <p:ph type="title"/>
          </p:nvPr>
        </p:nvSpPr>
        <p:spPr>
          <a:xfrm>
            <a:off x="381000" y="609600"/>
            <a:ext cx="8229600" cy="838200"/>
          </a:xfrm>
        </p:spPr>
        <p:txBody>
          <a:bodyPr/>
          <a:lstStyle/>
          <a:p>
            <a:pPr eaLnBrk="1" fontAlgn="auto" hangingPunct="1">
              <a:spcAft>
                <a:spcPts val="0"/>
              </a:spcAft>
              <a:defRPr/>
            </a:pPr>
            <a:r>
              <a:rPr lang="en-US">
                <a:solidFill>
                  <a:schemeClr val="accent1">
                    <a:satMod val="150000"/>
                  </a:schemeClr>
                </a:solidFill>
              </a:rPr>
              <a:t>Spectral Analysis Parameters</a:t>
            </a:r>
          </a:p>
        </p:txBody>
      </p:sp>
      <p:sp>
        <p:nvSpPr>
          <p:cNvPr id="107523" name="Rectangle 3">
            <a:extLst>
              <a:ext uri="{FF2B5EF4-FFF2-40B4-BE49-F238E27FC236}">
                <a16:creationId xmlns:a16="http://schemas.microsoft.com/office/drawing/2014/main" id="{74E2FE3A-E7FE-419D-BE94-55258335A597}"/>
              </a:ext>
            </a:extLst>
          </p:cNvPr>
          <p:cNvSpPr>
            <a:spLocks noChangeArrowheads="1"/>
          </p:cNvSpPr>
          <p:nvPr/>
        </p:nvSpPr>
        <p:spPr bwMode="ltGray">
          <a:xfrm>
            <a:off x="3124200" y="2438400"/>
            <a:ext cx="2971800" cy="914400"/>
          </a:xfrm>
          <a:prstGeom prst="rect">
            <a:avLst/>
          </a:prstGeom>
          <a:solidFill>
            <a:srgbClr val="FFFF00"/>
          </a:solidFill>
          <a:ln w="9525">
            <a:solidFill>
              <a:schemeClr val="tx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lgn="ctr" eaLnBrk="1" hangingPunct="1">
              <a:buClrTx/>
              <a:buSzTx/>
              <a:buFontTx/>
              <a:buNone/>
            </a:pPr>
            <a:r>
              <a:rPr lang="en-US" altLang="en-US" sz="2400" b="1" i="1">
                <a:latin typeface="Times New Roman" panose="02020603050405020304" pitchFamily="18" charset="0"/>
              </a:rPr>
              <a:t>Baseline</a:t>
            </a:r>
          </a:p>
        </p:txBody>
      </p:sp>
      <p:sp>
        <p:nvSpPr>
          <p:cNvPr id="107524" name="Text Box 4">
            <a:extLst>
              <a:ext uri="{FF2B5EF4-FFF2-40B4-BE49-F238E27FC236}">
                <a16:creationId xmlns:a16="http://schemas.microsoft.com/office/drawing/2014/main" id="{1C03783A-5BD1-4E98-B819-56E598DA8A21}"/>
              </a:ext>
            </a:extLst>
          </p:cNvPr>
          <p:cNvSpPr txBox="1">
            <a:spLocks noChangeArrowheads="1"/>
          </p:cNvSpPr>
          <p:nvPr/>
        </p:nvSpPr>
        <p:spPr bwMode="ltGray">
          <a:xfrm>
            <a:off x="1828800" y="3886200"/>
            <a:ext cx="5235575"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Char char="•"/>
            </a:pPr>
            <a:r>
              <a:rPr lang="en-US" altLang="en-US" sz="2000" b="1">
                <a:latin typeface="Times New Roman" panose="02020603050405020304" pitchFamily="18" charset="0"/>
              </a:rPr>
              <a:t>Center baseline initially when searching for</a:t>
            </a:r>
          </a:p>
          <a:p>
            <a:pPr eaLnBrk="1" hangingPunct="1">
              <a:buClrTx/>
              <a:buSzTx/>
              <a:buFontTx/>
              <a:buNone/>
            </a:pPr>
            <a:r>
              <a:rPr lang="en-US" altLang="en-US" sz="2000" b="1">
                <a:latin typeface="Times New Roman" panose="02020603050405020304" pitchFamily="18" charset="0"/>
              </a:rPr>
              <a:t>  flow.</a:t>
            </a:r>
          </a:p>
          <a:p>
            <a:pPr eaLnBrk="1" hangingPunct="1">
              <a:buClrTx/>
              <a:buSzTx/>
              <a:buFontTx/>
              <a:buNone/>
            </a:pPr>
            <a:endParaRPr lang="en-US" altLang="en-US" sz="2000" b="1">
              <a:latin typeface="Times New Roman" panose="02020603050405020304" pitchFamily="18" charset="0"/>
            </a:endParaRPr>
          </a:p>
          <a:p>
            <a:pPr eaLnBrk="1" hangingPunct="1">
              <a:buClrTx/>
              <a:buSzTx/>
              <a:buFontTx/>
              <a:buChar char="•"/>
            </a:pPr>
            <a:r>
              <a:rPr lang="en-US" altLang="en-US" sz="2000" b="1">
                <a:latin typeface="Times New Roman" panose="02020603050405020304" pitchFamily="18" charset="0"/>
              </a:rPr>
              <a:t>Once direction is established, shift to optimize</a:t>
            </a:r>
          </a:p>
          <a:p>
            <a:pPr eaLnBrk="1" hangingPunct="1">
              <a:buClrTx/>
              <a:buSzTx/>
              <a:buFontTx/>
              <a:buNone/>
            </a:pPr>
            <a:r>
              <a:rPr lang="en-US" altLang="en-US" sz="2000" b="1">
                <a:latin typeface="Times New Roman" panose="02020603050405020304" pitchFamily="18" charset="0"/>
              </a:rPr>
              <a:t>  display.</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72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463354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AF7CFB-D357-4A72-87C3-413809B2FB46}"/>
              </a:ext>
            </a:extLst>
          </p:cNvPr>
          <p:cNvSpPr>
            <a:spLocks noGrp="1"/>
          </p:cNvSpPr>
          <p:nvPr>
            <p:ph type="title"/>
          </p:nvPr>
        </p:nvSpPr>
        <p:spPr>
          <a:xfrm>
            <a:off x="395653" y="4756638"/>
            <a:ext cx="8354891" cy="930447"/>
          </a:xfrm>
        </p:spPr>
        <p:txBody>
          <a:bodyPr vert="horz" lIns="91440" tIns="45720" rIns="91440" bIns="45720" rtlCol="0" anchor="b">
            <a:normAutofit/>
          </a:bodyPr>
          <a:lstStyle/>
          <a:p>
            <a:pPr algn="ctr"/>
            <a:r>
              <a:rPr lang="en-US" sz="4700">
                <a:solidFill>
                  <a:srgbClr val="FFFFFF"/>
                </a:solidFill>
              </a:rPr>
              <a:t>Baseline</a:t>
            </a:r>
          </a:p>
        </p:txBody>
      </p:sp>
      <p:pic>
        <p:nvPicPr>
          <p:cNvPr id="5" name="Picture 5">
            <a:extLst>
              <a:ext uri="{FF2B5EF4-FFF2-40B4-BE49-F238E27FC236}">
                <a16:creationId xmlns:a16="http://schemas.microsoft.com/office/drawing/2014/main" id="{1641949C-9DDF-4CCD-B970-A5D34B432D20}"/>
              </a:ext>
            </a:extLst>
          </p:cNvPr>
          <p:cNvPicPr>
            <a:picLocks noChangeAspect="1"/>
          </p:cNvPicPr>
          <p:nvPr/>
        </p:nvPicPr>
        <p:blipFill rotWithShape="1">
          <a:blip r:embed="rId2"/>
          <a:srcRect t="2296" r="2" b="2172"/>
          <a:stretch/>
        </p:blipFill>
        <p:spPr>
          <a:xfrm>
            <a:off x="240030" y="1084928"/>
            <a:ext cx="4091937" cy="2443242"/>
          </a:xfrm>
          <a:prstGeom prst="rect">
            <a:avLst/>
          </a:prstGeom>
        </p:spPr>
      </p:pic>
      <p:pic>
        <p:nvPicPr>
          <p:cNvPr id="4" name="Picture 4" descr="A blurry image of a screen&#10;&#10;Description automatically generated">
            <a:extLst>
              <a:ext uri="{FF2B5EF4-FFF2-40B4-BE49-F238E27FC236}">
                <a16:creationId xmlns:a16="http://schemas.microsoft.com/office/drawing/2014/main" id="{648EC267-D2D5-4232-A00B-F49ED7987BF6}"/>
              </a:ext>
            </a:extLst>
          </p:cNvPr>
          <p:cNvPicPr>
            <a:picLocks noChangeAspect="1"/>
          </p:cNvPicPr>
          <p:nvPr/>
        </p:nvPicPr>
        <p:blipFill rotWithShape="1">
          <a:blip r:embed="rId3"/>
          <a:srcRect l="11331" r="8722" b="3"/>
          <a:stretch/>
        </p:blipFill>
        <p:spPr>
          <a:xfrm>
            <a:off x="4812032" y="1084589"/>
            <a:ext cx="4091938" cy="2443920"/>
          </a:xfrm>
          <a:prstGeom prst="rect">
            <a:avLst/>
          </a:prstGeom>
        </p:spPr>
      </p:pic>
      <p:cxnSp>
        <p:nvCxnSpPr>
          <p:cNvPr id="25" name="Straight Connector 2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573869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06583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244855A0-0462-422D-8DB1-EC74EEFD61C8}"/>
              </a:ext>
            </a:extLst>
          </p:cNvPr>
          <p:cNvSpPr>
            <a:spLocks noGrp="1" noChangeArrowheads="1"/>
          </p:cNvSpPr>
          <p:nvPr>
            <p:ph type="title"/>
          </p:nvPr>
        </p:nvSpPr>
        <p:spPr>
          <a:xfrm>
            <a:off x="381000" y="609600"/>
            <a:ext cx="8229600" cy="838200"/>
          </a:xfrm>
        </p:spPr>
        <p:txBody>
          <a:bodyPr/>
          <a:lstStyle/>
          <a:p>
            <a:pPr eaLnBrk="1" fontAlgn="auto" hangingPunct="1">
              <a:spcAft>
                <a:spcPts val="0"/>
              </a:spcAft>
              <a:defRPr/>
            </a:pPr>
            <a:r>
              <a:rPr lang="en-US">
                <a:solidFill>
                  <a:schemeClr val="accent1">
                    <a:satMod val="150000"/>
                  </a:schemeClr>
                </a:solidFill>
              </a:rPr>
              <a:t>Spectral Analysis Parameters</a:t>
            </a:r>
          </a:p>
        </p:txBody>
      </p:sp>
      <p:sp>
        <p:nvSpPr>
          <p:cNvPr id="109571" name="Rectangle 3">
            <a:extLst>
              <a:ext uri="{FF2B5EF4-FFF2-40B4-BE49-F238E27FC236}">
                <a16:creationId xmlns:a16="http://schemas.microsoft.com/office/drawing/2014/main" id="{2C31335E-B806-49F0-9D38-A7B3D1F22974}"/>
              </a:ext>
            </a:extLst>
          </p:cNvPr>
          <p:cNvSpPr>
            <a:spLocks noChangeArrowheads="1"/>
          </p:cNvSpPr>
          <p:nvPr/>
        </p:nvSpPr>
        <p:spPr bwMode="ltGray">
          <a:xfrm>
            <a:off x="3124200" y="2438400"/>
            <a:ext cx="2971800" cy="914400"/>
          </a:xfrm>
          <a:prstGeom prst="rect">
            <a:avLst/>
          </a:prstGeom>
          <a:solidFill>
            <a:srgbClr val="FFFF00"/>
          </a:solidFill>
          <a:ln w="9525">
            <a:solidFill>
              <a:schemeClr val="tx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lgn="ctr" eaLnBrk="1" hangingPunct="1">
              <a:buClrTx/>
              <a:buSzTx/>
              <a:buFontTx/>
              <a:buNone/>
            </a:pPr>
            <a:r>
              <a:rPr lang="en-US" altLang="en-US" sz="2400" b="1" i="1">
                <a:latin typeface="Times New Roman" panose="02020603050405020304" pitchFamily="18" charset="0"/>
              </a:rPr>
              <a:t>Sweep Speed</a:t>
            </a:r>
          </a:p>
        </p:txBody>
      </p:sp>
      <p:sp>
        <p:nvSpPr>
          <p:cNvPr id="109572" name="Text Box 4">
            <a:extLst>
              <a:ext uri="{FF2B5EF4-FFF2-40B4-BE49-F238E27FC236}">
                <a16:creationId xmlns:a16="http://schemas.microsoft.com/office/drawing/2014/main" id="{D55E086D-D423-4AAF-9FB9-4AD092E16C91}"/>
              </a:ext>
            </a:extLst>
          </p:cNvPr>
          <p:cNvSpPr txBox="1">
            <a:spLocks noChangeArrowheads="1"/>
          </p:cNvSpPr>
          <p:nvPr/>
        </p:nvSpPr>
        <p:spPr bwMode="ltGray">
          <a:xfrm>
            <a:off x="2192338" y="3810000"/>
            <a:ext cx="4818062"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Char char="•"/>
            </a:pPr>
            <a:r>
              <a:rPr lang="en-US" altLang="en-US" sz="2000" b="1">
                <a:latin typeface="Times New Roman" panose="02020603050405020304" pitchFamily="18" charset="0"/>
              </a:rPr>
              <a:t>Changes the length of time displayed on</a:t>
            </a:r>
          </a:p>
          <a:p>
            <a:pPr eaLnBrk="1" hangingPunct="1">
              <a:buClrTx/>
              <a:buSzTx/>
              <a:buFontTx/>
              <a:buNone/>
            </a:pPr>
            <a:r>
              <a:rPr lang="en-US" altLang="en-US" sz="2000" b="1">
                <a:latin typeface="Times New Roman" panose="02020603050405020304" pitchFamily="18" charset="0"/>
              </a:rPr>
              <a:t>  X-axis of the spectral display.</a:t>
            </a:r>
          </a:p>
          <a:p>
            <a:pPr eaLnBrk="1" hangingPunct="1">
              <a:buClrTx/>
              <a:buSzTx/>
              <a:buFontTx/>
              <a:buNone/>
            </a:pPr>
            <a:endParaRPr lang="en-US" altLang="en-US" sz="2000" b="1">
              <a:latin typeface="Times New Roman" panose="02020603050405020304" pitchFamily="18" charset="0"/>
            </a:endParaRPr>
          </a:p>
          <a:p>
            <a:pPr eaLnBrk="1" hangingPunct="1">
              <a:buClrTx/>
              <a:buSzTx/>
              <a:buFontTx/>
              <a:buChar char="•"/>
            </a:pPr>
            <a:r>
              <a:rPr lang="en-US" altLang="en-US" sz="2000" b="1">
                <a:latin typeface="Times New Roman" panose="02020603050405020304" pitchFamily="18" charset="0"/>
              </a:rPr>
              <a:t>Set sweep speed should be set to allow </a:t>
            </a:r>
          </a:p>
          <a:p>
            <a:pPr eaLnBrk="1" hangingPunct="1">
              <a:buClrTx/>
              <a:buSzTx/>
              <a:buFontTx/>
              <a:buNone/>
            </a:pPr>
            <a:r>
              <a:rPr lang="en-US" altLang="en-US" sz="2000" b="1">
                <a:latin typeface="Times New Roman" panose="02020603050405020304" pitchFamily="18" charset="0"/>
              </a:rPr>
              <a:t>  display of several cardiac cycles at a time.</a:t>
            </a:r>
          </a:p>
          <a:p>
            <a:pPr eaLnBrk="1" hangingPunct="1">
              <a:buClrTx/>
              <a:buSzTx/>
              <a:buFontTx/>
              <a:buNone/>
            </a:pPr>
            <a:endParaRPr lang="en-US" altLang="en-US" sz="2000" b="1">
              <a:latin typeface="Times New Roman" panose="02020603050405020304" pitchFamily="18"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625" name="Rectangle 13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97661" y="280374"/>
            <a:ext cx="8579095"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874" name="Title 1">
            <a:extLst>
              <a:ext uri="{FF2B5EF4-FFF2-40B4-BE49-F238E27FC236}">
                <a16:creationId xmlns:a16="http://schemas.microsoft.com/office/drawing/2014/main" id="{ABC0B3B4-1E51-42FC-98F5-1B1A9DC1E719}"/>
              </a:ext>
            </a:extLst>
          </p:cNvPr>
          <p:cNvSpPr>
            <a:spLocks noGrp="1"/>
          </p:cNvSpPr>
          <p:nvPr>
            <p:ph type="title"/>
          </p:nvPr>
        </p:nvSpPr>
        <p:spPr>
          <a:xfrm>
            <a:off x="409763" y="433545"/>
            <a:ext cx="8354890" cy="930447"/>
          </a:xfrm>
        </p:spPr>
        <p:txBody>
          <a:bodyPr vert="horz" lIns="91440" tIns="45720" rIns="91440" bIns="45720" rtlCol="0" anchor="b">
            <a:normAutofit/>
          </a:bodyPr>
          <a:lstStyle/>
          <a:p>
            <a:pPr algn="ctr" fontAlgn="auto">
              <a:spcAft>
                <a:spcPts val="0"/>
              </a:spcAft>
              <a:defRPr/>
            </a:pPr>
            <a:r>
              <a:rPr lang="en-US" sz="4700">
                <a:solidFill>
                  <a:srgbClr val="FFFFFF"/>
                </a:solidFill>
              </a:rPr>
              <a:t>Sweep Speed</a:t>
            </a:r>
          </a:p>
        </p:txBody>
      </p:sp>
      <p:cxnSp>
        <p:nvCxnSpPr>
          <p:cNvPr id="111626" name="Straight Connector 14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72558" y="1522292"/>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11621" name="Picture 3">
            <a:extLst>
              <a:ext uri="{FF2B5EF4-FFF2-40B4-BE49-F238E27FC236}">
                <a16:creationId xmlns:a16="http://schemas.microsoft.com/office/drawing/2014/main" id="{779F3B6C-697E-42E0-94BA-E9AD57B3CC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915"/>
          <a:stretch/>
        </p:blipFill>
        <p:spPr bwMode="ltGray">
          <a:xfrm>
            <a:off x="248675" y="3169713"/>
            <a:ext cx="4091938" cy="251184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1627" name="Straight Connector 14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8720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11620" name="Picture 2">
            <a:extLst>
              <a:ext uri="{FF2B5EF4-FFF2-40B4-BE49-F238E27FC236}">
                <a16:creationId xmlns:a16="http://schemas.microsoft.com/office/drawing/2014/main" id="{B8B3EDE5-CEC2-4BC2-B894-609356300A4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670" r="2" b="3677"/>
          <a:stretch/>
        </p:blipFill>
        <p:spPr bwMode="ltGray">
          <a:xfrm>
            <a:off x="4833804" y="3169700"/>
            <a:ext cx="4091938" cy="251187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0" name="Rectangle 199">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281" y="0"/>
            <a:ext cx="8182719" cy="6858000"/>
          </a:xfrm>
          <a:prstGeom prst="rect">
            <a:avLst/>
          </a:prstGeom>
          <a:gradFill>
            <a:gsLst>
              <a:gs pos="0">
                <a:schemeClr val="accent2"/>
              </a:gs>
              <a:gs pos="25000">
                <a:schemeClr val="accent2"/>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2" name="Rectangle 201">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147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 name="Picture 203">
            <a:extLst>
              <a:ext uri="{FF2B5EF4-FFF2-40B4-BE49-F238E27FC236}">
                <a16:creationId xmlns:a16="http://schemas.microsoft.com/office/drawing/2014/main" id="{595E59CC-7059-4455-9789-EDFBBE8F5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 t="7983" r="60644" b="14447"/>
          <a:stretch/>
        </p:blipFill>
        <p:spPr>
          <a:xfrm>
            <a:off x="2083117" y="2"/>
            <a:ext cx="4639318" cy="6857999"/>
          </a:xfrm>
          <a:custGeom>
            <a:avLst/>
            <a:gdLst>
              <a:gd name="connsiteX0" fmla="*/ 0 w 9414510"/>
              <a:gd name="connsiteY0" fmla="*/ 0 h 6857999"/>
              <a:gd name="connsiteX1" fmla="*/ 9414510 w 9414510"/>
              <a:gd name="connsiteY1" fmla="*/ 0 h 6857999"/>
              <a:gd name="connsiteX2" fmla="*/ 9414510 w 9414510"/>
              <a:gd name="connsiteY2" fmla="*/ 6857999 h 6857999"/>
              <a:gd name="connsiteX3" fmla="*/ 0 w 941451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9414510" h="6857999">
                <a:moveTo>
                  <a:pt x="0" y="0"/>
                </a:moveTo>
                <a:lnTo>
                  <a:pt x="9414510" y="0"/>
                </a:lnTo>
                <a:lnTo>
                  <a:pt x="9414510" y="6857999"/>
                </a:lnTo>
                <a:lnTo>
                  <a:pt x="0" y="6857999"/>
                </a:lnTo>
                <a:close/>
              </a:path>
            </a:pathLst>
          </a:custGeom>
        </p:spPr>
      </p:pic>
      <p:sp>
        <p:nvSpPr>
          <p:cNvPr id="80898" name="Rectangle 2">
            <a:extLst>
              <a:ext uri="{FF2B5EF4-FFF2-40B4-BE49-F238E27FC236}">
                <a16:creationId xmlns:a16="http://schemas.microsoft.com/office/drawing/2014/main" id="{08BA5996-A3B1-47A8-BDA6-5C501125115D}"/>
              </a:ext>
            </a:extLst>
          </p:cNvPr>
          <p:cNvSpPr>
            <a:spLocks noGrp="1" noChangeArrowheads="1"/>
          </p:cNvSpPr>
          <p:nvPr>
            <p:ph type="title"/>
          </p:nvPr>
        </p:nvSpPr>
        <p:spPr>
          <a:xfrm>
            <a:off x="480060" y="1243013"/>
            <a:ext cx="2891790" cy="4371974"/>
          </a:xfrm>
        </p:spPr>
        <p:txBody>
          <a:bodyPr>
            <a:normAutofit/>
          </a:bodyPr>
          <a:lstStyle/>
          <a:p>
            <a:pPr>
              <a:defRPr/>
            </a:pPr>
            <a:r>
              <a:rPr lang="en-US">
                <a:solidFill>
                  <a:srgbClr val="3F3F3F"/>
                </a:solidFill>
              </a:rPr>
              <a:t>Spectral </a:t>
            </a:r>
            <a:br>
              <a:rPr lang="en-US">
                <a:solidFill>
                  <a:srgbClr val="3F3F3F"/>
                </a:solidFill>
              </a:rPr>
            </a:br>
            <a:r>
              <a:rPr lang="en-US">
                <a:solidFill>
                  <a:srgbClr val="3F3F3F"/>
                </a:solidFill>
              </a:rPr>
              <a:t>Artifacts</a:t>
            </a:r>
          </a:p>
        </p:txBody>
      </p:sp>
      <p:sp>
        <p:nvSpPr>
          <p:cNvPr id="113667" name="Rectangle 4">
            <a:extLst>
              <a:ext uri="{FF2B5EF4-FFF2-40B4-BE49-F238E27FC236}">
                <a16:creationId xmlns:a16="http://schemas.microsoft.com/office/drawing/2014/main" id="{F55DDCD4-C61A-42F1-B124-EAFEB6F6C528}"/>
              </a:ext>
            </a:extLst>
          </p:cNvPr>
          <p:cNvSpPr>
            <a:spLocks noGrp="1" noChangeArrowheads="1"/>
          </p:cNvSpPr>
          <p:nvPr>
            <p:ph idx="1"/>
          </p:nvPr>
        </p:nvSpPr>
        <p:spPr>
          <a:xfrm>
            <a:off x="4729162" y="1032987"/>
            <a:ext cx="3934778" cy="4792027"/>
          </a:xfrm>
        </p:spPr>
        <p:txBody>
          <a:bodyPr anchor="ctr">
            <a:normAutofit/>
          </a:bodyPr>
          <a:lstStyle/>
          <a:p>
            <a:pPr eaLnBrk="1" hangingPunct="1">
              <a:buFont typeface="Wingdings" panose="05000000000000000000" pitchFamily="2" charset="2"/>
              <a:buNone/>
            </a:pPr>
            <a:r>
              <a:rPr lang="en-US" altLang="en-US" sz="2100" b="1" i="1" u="sng">
                <a:solidFill>
                  <a:srgbClr val="FFFFFF"/>
                </a:solidFill>
                <a:latin typeface="Times New Roman" panose="02020603050405020304" pitchFamily="18" charset="0"/>
              </a:rPr>
              <a:t>Mirroring</a:t>
            </a:r>
          </a:p>
          <a:p>
            <a:pPr eaLnBrk="1" hangingPunct="1">
              <a:buFont typeface="Wingdings" panose="05000000000000000000" pitchFamily="2" charset="2"/>
              <a:buNone/>
            </a:pPr>
            <a:endParaRPr lang="en-US" altLang="en-US" sz="2100" b="1" i="1" u="sng">
              <a:solidFill>
                <a:srgbClr val="FFFFFF"/>
              </a:solidFill>
              <a:latin typeface="Times New Roman" panose="02020603050405020304" pitchFamily="18" charset="0"/>
            </a:endParaRPr>
          </a:p>
          <a:p>
            <a:pPr eaLnBrk="1" hangingPunct="1"/>
            <a:r>
              <a:rPr lang="en-US" altLang="en-US" sz="2100" b="1">
                <a:solidFill>
                  <a:srgbClr val="FFFFFF"/>
                </a:solidFill>
                <a:latin typeface="Times New Roman" panose="02020603050405020304" pitchFamily="18" charset="0"/>
              </a:rPr>
              <a:t>Duplication of the Doppler waveform on the other side of the baseline.</a:t>
            </a:r>
          </a:p>
          <a:p>
            <a:pPr eaLnBrk="1" hangingPunct="1"/>
            <a:endParaRPr lang="en-US" altLang="en-US" sz="2100" b="1">
              <a:solidFill>
                <a:srgbClr val="FFFFFF"/>
              </a:solidFill>
              <a:latin typeface="Times New Roman" panose="02020603050405020304" pitchFamily="18" charset="0"/>
            </a:endParaRPr>
          </a:p>
          <a:p>
            <a:pPr eaLnBrk="1" hangingPunct="1"/>
            <a:r>
              <a:rPr lang="en-US" altLang="en-US" sz="2100" b="1">
                <a:solidFill>
                  <a:srgbClr val="FFFFFF"/>
                </a:solidFill>
                <a:latin typeface="Times New Roman" panose="02020603050405020304" pitchFamily="18" charset="0"/>
              </a:rPr>
              <a:t>Duplicated waveform is identical in terms of frequency and temporal components.</a:t>
            </a:r>
          </a:p>
          <a:p>
            <a:pPr eaLnBrk="1" hangingPunct="1">
              <a:buFont typeface="Wingdings" panose="05000000000000000000" pitchFamily="2" charset="2"/>
              <a:buNone/>
            </a:pPr>
            <a:r>
              <a:rPr lang="en-US" altLang="en-US" sz="2100" b="1">
                <a:solidFill>
                  <a:srgbClr val="FFFFFF"/>
                </a:solidFill>
                <a:latin typeface="Times New Roman" panose="02020603050405020304" pitchFamily="18" charset="0"/>
              </a:rPr>
              <a:t>.</a:t>
            </a:r>
          </a:p>
          <a:p>
            <a:pPr eaLnBrk="1" hangingPunct="1"/>
            <a:r>
              <a:rPr lang="en-US" altLang="en-US" sz="2100" b="1">
                <a:solidFill>
                  <a:srgbClr val="FFFFFF"/>
                </a:solidFill>
                <a:latin typeface="Times New Roman" panose="02020603050405020304" pitchFamily="18" charset="0"/>
              </a:rPr>
              <a:t>Duplicate image has diminished amplitude.</a:t>
            </a:r>
          </a:p>
          <a:p>
            <a:pPr eaLnBrk="1" hangingPunct="1">
              <a:buFont typeface="Wingdings" panose="05000000000000000000" pitchFamily="2" charset="2"/>
              <a:buNone/>
            </a:pPr>
            <a:endParaRPr lang="en-US" altLang="en-US" sz="2100" b="1">
              <a:solidFill>
                <a:srgbClr val="FFFFFF"/>
              </a:solidFill>
              <a:latin typeface="Times New Roman" panose="02020603050405020304" pitchFamily="18" charset="0"/>
            </a:endParaRPr>
          </a:p>
        </p:txBody>
      </p:sp>
    </p:spTree>
  </p:cSld>
  <p:clrMapOvr>
    <a:overrideClrMapping bg1="dk1" tx1="lt1" bg2="dk2" tx2="lt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C90E1093-346D-43DF-9DFC-86791832CE6F}"/>
              </a:ext>
            </a:extLst>
          </p:cNvPr>
          <p:cNvSpPr>
            <a:spLocks noGrp="1" noChangeArrowheads="1"/>
          </p:cNvSpPr>
          <p:nvPr>
            <p:ph type="title"/>
          </p:nvPr>
        </p:nvSpPr>
        <p:spPr>
          <a:xfrm>
            <a:off x="381000" y="609600"/>
            <a:ext cx="8229600" cy="838200"/>
          </a:xfrm>
        </p:spPr>
        <p:txBody>
          <a:bodyPr/>
          <a:lstStyle/>
          <a:p>
            <a:pPr eaLnBrk="1" fontAlgn="auto" hangingPunct="1">
              <a:spcAft>
                <a:spcPts val="0"/>
              </a:spcAft>
              <a:defRPr/>
            </a:pPr>
            <a:r>
              <a:rPr lang="en-US">
                <a:solidFill>
                  <a:schemeClr val="accent1">
                    <a:satMod val="150000"/>
                  </a:schemeClr>
                </a:solidFill>
              </a:rPr>
              <a:t> Spectral  Artifact</a:t>
            </a:r>
          </a:p>
        </p:txBody>
      </p:sp>
      <p:sp>
        <p:nvSpPr>
          <p:cNvPr id="115715" name="Line 3">
            <a:extLst>
              <a:ext uri="{FF2B5EF4-FFF2-40B4-BE49-F238E27FC236}">
                <a16:creationId xmlns:a16="http://schemas.microsoft.com/office/drawing/2014/main" id="{A6944EC2-C0F5-465E-8090-86EBF71C5A3F}"/>
              </a:ext>
            </a:extLst>
          </p:cNvPr>
          <p:cNvSpPr>
            <a:spLocks noChangeShapeType="1"/>
          </p:cNvSpPr>
          <p:nvPr/>
        </p:nvSpPr>
        <p:spPr bwMode="ltGray">
          <a:xfrm>
            <a:off x="2743200" y="2362200"/>
            <a:ext cx="0" cy="3657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5716" name="Line 4">
            <a:extLst>
              <a:ext uri="{FF2B5EF4-FFF2-40B4-BE49-F238E27FC236}">
                <a16:creationId xmlns:a16="http://schemas.microsoft.com/office/drawing/2014/main" id="{FEDADACE-5B9A-4B58-BE02-C77631D69638}"/>
              </a:ext>
            </a:extLst>
          </p:cNvPr>
          <p:cNvSpPr>
            <a:spLocks noChangeShapeType="1"/>
          </p:cNvSpPr>
          <p:nvPr/>
        </p:nvSpPr>
        <p:spPr bwMode="ltGray">
          <a:xfrm>
            <a:off x="2743200" y="4191000"/>
            <a:ext cx="5486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5717" name="Line 5">
            <a:extLst>
              <a:ext uri="{FF2B5EF4-FFF2-40B4-BE49-F238E27FC236}">
                <a16:creationId xmlns:a16="http://schemas.microsoft.com/office/drawing/2014/main" id="{8EEDBFC9-9D3D-4C56-BB11-31F2AB24F5FB}"/>
              </a:ext>
            </a:extLst>
          </p:cNvPr>
          <p:cNvSpPr>
            <a:spLocks noChangeShapeType="1"/>
          </p:cNvSpPr>
          <p:nvPr/>
        </p:nvSpPr>
        <p:spPr bwMode="ltGray">
          <a:xfrm>
            <a:off x="2819400" y="3733800"/>
            <a:ext cx="838200" cy="0"/>
          </a:xfrm>
          <a:prstGeom prst="line">
            <a:avLst/>
          </a:prstGeom>
          <a:noFill/>
          <a:ln w="635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5718" name="Line 6">
            <a:extLst>
              <a:ext uri="{FF2B5EF4-FFF2-40B4-BE49-F238E27FC236}">
                <a16:creationId xmlns:a16="http://schemas.microsoft.com/office/drawing/2014/main" id="{C3F1629D-A18E-435A-8AD4-86D8CF188864}"/>
              </a:ext>
            </a:extLst>
          </p:cNvPr>
          <p:cNvSpPr>
            <a:spLocks noChangeShapeType="1"/>
          </p:cNvSpPr>
          <p:nvPr/>
        </p:nvSpPr>
        <p:spPr bwMode="ltGray">
          <a:xfrm flipV="1">
            <a:off x="3657600" y="2819400"/>
            <a:ext cx="457200" cy="914400"/>
          </a:xfrm>
          <a:prstGeom prst="line">
            <a:avLst/>
          </a:prstGeom>
          <a:noFill/>
          <a:ln w="635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5719" name="Line 7">
            <a:extLst>
              <a:ext uri="{FF2B5EF4-FFF2-40B4-BE49-F238E27FC236}">
                <a16:creationId xmlns:a16="http://schemas.microsoft.com/office/drawing/2014/main" id="{7FD54B68-2711-4C3D-99AE-E6D6FE583A78}"/>
              </a:ext>
            </a:extLst>
          </p:cNvPr>
          <p:cNvSpPr>
            <a:spLocks noChangeShapeType="1"/>
          </p:cNvSpPr>
          <p:nvPr/>
        </p:nvSpPr>
        <p:spPr bwMode="ltGray">
          <a:xfrm>
            <a:off x="4114800" y="2819400"/>
            <a:ext cx="457200" cy="914400"/>
          </a:xfrm>
          <a:prstGeom prst="line">
            <a:avLst/>
          </a:prstGeom>
          <a:noFill/>
          <a:ln w="635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5720" name="Line 8">
            <a:extLst>
              <a:ext uri="{FF2B5EF4-FFF2-40B4-BE49-F238E27FC236}">
                <a16:creationId xmlns:a16="http://schemas.microsoft.com/office/drawing/2014/main" id="{1BDF5A35-D29C-45F2-94E6-0A79C64FC236}"/>
              </a:ext>
            </a:extLst>
          </p:cNvPr>
          <p:cNvSpPr>
            <a:spLocks noChangeShapeType="1"/>
          </p:cNvSpPr>
          <p:nvPr/>
        </p:nvSpPr>
        <p:spPr bwMode="ltGray">
          <a:xfrm>
            <a:off x="4572000" y="3733800"/>
            <a:ext cx="2743200" cy="0"/>
          </a:xfrm>
          <a:prstGeom prst="line">
            <a:avLst/>
          </a:prstGeom>
          <a:noFill/>
          <a:ln w="635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5721" name="Text Box 12">
            <a:extLst>
              <a:ext uri="{FF2B5EF4-FFF2-40B4-BE49-F238E27FC236}">
                <a16:creationId xmlns:a16="http://schemas.microsoft.com/office/drawing/2014/main" id="{D2A76F37-5BB5-423C-A797-39264960E0AA}"/>
              </a:ext>
            </a:extLst>
          </p:cNvPr>
          <p:cNvSpPr txBox="1">
            <a:spLocks noChangeArrowheads="1"/>
          </p:cNvSpPr>
          <p:nvPr/>
        </p:nvSpPr>
        <p:spPr bwMode="ltGray">
          <a:xfrm>
            <a:off x="1295400" y="2590800"/>
            <a:ext cx="1109663" cy="33655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r>
              <a:rPr lang="en-US" altLang="en-US" sz="1600" b="1">
                <a:latin typeface="Times New Roman" panose="02020603050405020304" pitchFamily="18" charset="0"/>
              </a:rPr>
              <a:t>Frequency</a:t>
            </a:r>
          </a:p>
        </p:txBody>
      </p:sp>
      <p:sp>
        <p:nvSpPr>
          <p:cNvPr id="115722" name="Text Box 13">
            <a:extLst>
              <a:ext uri="{FF2B5EF4-FFF2-40B4-BE49-F238E27FC236}">
                <a16:creationId xmlns:a16="http://schemas.microsoft.com/office/drawing/2014/main" id="{E44DD12D-3F17-407F-B68A-6A826239F6F9}"/>
              </a:ext>
            </a:extLst>
          </p:cNvPr>
          <p:cNvSpPr txBox="1">
            <a:spLocks noChangeArrowheads="1"/>
          </p:cNvSpPr>
          <p:nvPr/>
        </p:nvSpPr>
        <p:spPr bwMode="ltGray">
          <a:xfrm>
            <a:off x="7772400" y="4343400"/>
            <a:ext cx="636588" cy="33655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r>
              <a:rPr lang="en-US" altLang="en-US" sz="1600" b="1">
                <a:latin typeface="Times New Roman" panose="02020603050405020304" pitchFamily="18" charset="0"/>
              </a:rPr>
              <a:t>Time</a:t>
            </a:r>
          </a:p>
        </p:txBody>
      </p:sp>
      <p:sp>
        <p:nvSpPr>
          <p:cNvPr id="115723" name="Text Box 14">
            <a:extLst>
              <a:ext uri="{FF2B5EF4-FFF2-40B4-BE49-F238E27FC236}">
                <a16:creationId xmlns:a16="http://schemas.microsoft.com/office/drawing/2014/main" id="{72C4F04A-FB02-45F1-B7F4-2CBFE3D6C39F}"/>
              </a:ext>
            </a:extLst>
          </p:cNvPr>
          <p:cNvSpPr txBox="1">
            <a:spLocks noChangeArrowheads="1"/>
          </p:cNvSpPr>
          <p:nvPr/>
        </p:nvSpPr>
        <p:spPr bwMode="ltGray">
          <a:xfrm>
            <a:off x="5394325" y="2452688"/>
            <a:ext cx="12969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r>
              <a:rPr lang="en-US" altLang="en-US" sz="2000" b="1">
                <a:latin typeface="Times New Roman" panose="02020603050405020304" pitchFamily="18" charset="0"/>
              </a:rPr>
              <a:t>Mirroring</a:t>
            </a:r>
          </a:p>
        </p:txBody>
      </p:sp>
      <p:sp>
        <p:nvSpPr>
          <p:cNvPr id="115724" name="Line 15">
            <a:extLst>
              <a:ext uri="{FF2B5EF4-FFF2-40B4-BE49-F238E27FC236}">
                <a16:creationId xmlns:a16="http://schemas.microsoft.com/office/drawing/2014/main" id="{DB3D3F47-7A7F-4FFC-B933-AE2F190C496D}"/>
              </a:ext>
            </a:extLst>
          </p:cNvPr>
          <p:cNvSpPr>
            <a:spLocks noChangeShapeType="1"/>
          </p:cNvSpPr>
          <p:nvPr/>
        </p:nvSpPr>
        <p:spPr bwMode="ltGray">
          <a:xfrm>
            <a:off x="2819400" y="4648200"/>
            <a:ext cx="838200" cy="0"/>
          </a:xfrm>
          <a:prstGeom prst="line">
            <a:avLst/>
          </a:prstGeom>
          <a:noFill/>
          <a:ln w="63500">
            <a:solidFill>
              <a:srgbClr val="C0C0C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5725" name="Line 16">
            <a:extLst>
              <a:ext uri="{FF2B5EF4-FFF2-40B4-BE49-F238E27FC236}">
                <a16:creationId xmlns:a16="http://schemas.microsoft.com/office/drawing/2014/main" id="{C28F1D50-9542-41FF-BB55-5D34E4F5840B}"/>
              </a:ext>
            </a:extLst>
          </p:cNvPr>
          <p:cNvSpPr>
            <a:spLocks noChangeShapeType="1"/>
          </p:cNvSpPr>
          <p:nvPr/>
        </p:nvSpPr>
        <p:spPr bwMode="ltGray">
          <a:xfrm>
            <a:off x="3657600" y="4648200"/>
            <a:ext cx="457200" cy="914400"/>
          </a:xfrm>
          <a:prstGeom prst="line">
            <a:avLst/>
          </a:prstGeom>
          <a:noFill/>
          <a:ln w="63500">
            <a:solidFill>
              <a:srgbClr val="C0C0C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5726" name="Line 17">
            <a:extLst>
              <a:ext uri="{FF2B5EF4-FFF2-40B4-BE49-F238E27FC236}">
                <a16:creationId xmlns:a16="http://schemas.microsoft.com/office/drawing/2014/main" id="{81979372-9781-4C4F-9515-83D3A6086B95}"/>
              </a:ext>
            </a:extLst>
          </p:cNvPr>
          <p:cNvSpPr>
            <a:spLocks noChangeShapeType="1"/>
          </p:cNvSpPr>
          <p:nvPr/>
        </p:nvSpPr>
        <p:spPr bwMode="ltGray">
          <a:xfrm flipH="1">
            <a:off x="4114800" y="4648200"/>
            <a:ext cx="457200" cy="914400"/>
          </a:xfrm>
          <a:prstGeom prst="line">
            <a:avLst/>
          </a:prstGeom>
          <a:noFill/>
          <a:ln w="63500">
            <a:solidFill>
              <a:srgbClr val="C0C0C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5727" name="Line 18">
            <a:extLst>
              <a:ext uri="{FF2B5EF4-FFF2-40B4-BE49-F238E27FC236}">
                <a16:creationId xmlns:a16="http://schemas.microsoft.com/office/drawing/2014/main" id="{3EDD830F-FEAC-43A8-835B-DC79313E452E}"/>
              </a:ext>
            </a:extLst>
          </p:cNvPr>
          <p:cNvSpPr>
            <a:spLocks noChangeShapeType="1"/>
          </p:cNvSpPr>
          <p:nvPr/>
        </p:nvSpPr>
        <p:spPr bwMode="ltGray">
          <a:xfrm>
            <a:off x="4572000" y="4648200"/>
            <a:ext cx="2743200" cy="0"/>
          </a:xfrm>
          <a:prstGeom prst="line">
            <a:avLst/>
          </a:prstGeom>
          <a:noFill/>
          <a:ln w="63500">
            <a:solidFill>
              <a:srgbClr val="C0C0C0"/>
            </a:solidFill>
            <a:round/>
            <a:headEnd/>
            <a:tailEnd/>
          </a:ln>
          <a:extLst>
            <a:ext uri="{909E8E84-426E-40DD-AFC4-6F175D3DCCD1}">
              <a14:hiddenFill xmlns:a14="http://schemas.microsoft.com/office/drawing/2010/main">
                <a:noFill/>
              </a14:hiddenFill>
            </a:ext>
          </a:extLst>
        </p:spPr>
        <p:txBody>
          <a:bodyPr wrap="none"/>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3356" y="1928731"/>
            <a:ext cx="3333749"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0D9E45-6B59-4AAC-3CED-7EB70BB01484}"/>
              </a:ext>
            </a:extLst>
          </p:cNvPr>
          <p:cNvSpPr>
            <a:spLocks noGrp="1"/>
          </p:cNvSpPr>
          <p:nvPr>
            <p:ph type="title"/>
          </p:nvPr>
        </p:nvSpPr>
        <p:spPr>
          <a:xfrm>
            <a:off x="771525" y="1967266"/>
            <a:ext cx="1971675" cy="2547257"/>
          </a:xfrm>
          <a:noFill/>
        </p:spPr>
        <p:txBody>
          <a:bodyPr vert="horz" lIns="91440" tIns="45720" rIns="91440" bIns="45720" rtlCol="0" anchor="ctr">
            <a:normAutofit/>
          </a:bodyPr>
          <a:lstStyle/>
          <a:p>
            <a:pPr algn="ctr"/>
            <a:r>
              <a:rPr lang="en-US" sz="3100" kern="1200">
                <a:solidFill>
                  <a:srgbClr val="FFFFFF"/>
                </a:solidFill>
                <a:latin typeface="+mj-lt"/>
                <a:ea typeface="+mj-ea"/>
                <a:cs typeface="+mj-cs"/>
              </a:rPr>
              <a:t>The Doppler Effect </a:t>
            </a:r>
          </a:p>
        </p:txBody>
      </p:sp>
      <p:pic>
        <p:nvPicPr>
          <p:cNvPr id="4" name="Online Media 3" title="The Doppler Effect: what does motion do to waves?">
            <a:hlinkClick r:id="" action="ppaction://media"/>
            <a:extLst>
              <a:ext uri="{FF2B5EF4-FFF2-40B4-BE49-F238E27FC236}">
                <a16:creationId xmlns:a16="http://schemas.microsoft.com/office/drawing/2014/main" id="{70266FF1-D68A-43FA-B8A9-960A65AAFD9B}"/>
              </a:ext>
            </a:extLst>
          </p:cNvPr>
          <p:cNvPicPr>
            <a:picLocks noGrp="1" noRot="1" noChangeAspect="1"/>
          </p:cNvPicPr>
          <p:nvPr>
            <p:ph idx="1"/>
            <a:videoFile r:link="rId1"/>
          </p:nvPr>
        </p:nvPicPr>
        <p:blipFill>
          <a:blip r:embed="rId3"/>
          <a:stretch>
            <a:fillRect/>
          </a:stretch>
        </p:blipFill>
        <p:spPr>
          <a:xfrm>
            <a:off x="3582987" y="1520764"/>
            <a:ext cx="5085525" cy="3814143"/>
          </a:xfrm>
          <a:prstGeom prst="rect">
            <a:avLst/>
          </a:prstGeom>
        </p:spPr>
      </p:pic>
    </p:spTree>
    <p:extLst>
      <p:ext uri="{BB962C8B-B14F-4D97-AF65-F5344CB8AC3E}">
        <p14:creationId xmlns:p14="http://schemas.microsoft.com/office/powerpoint/2010/main" val="42508805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0" name="Rectangle 199">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281" y="0"/>
            <a:ext cx="8182719" cy="6858000"/>
          </a:xfrm>
          <a:prstGeom prst="rect">
            <a:avLst/>
          </a:prstGeom>
          <a:gradFill>
            <a:gsLst>
              <a:gs pos="0">
                <a:schemeClr val="accent2"/>
              </a:gs>
              <a:gs pos="25000">
                <a:schemeClr val="accent2"/>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2" name="Rectangle 201">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147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 name="Picture 203">
            <a:extLst>
              <a:ext uri="{FF2B5EF4-FFF2-40B4-BE49-F238E27FC236}">
                <a16:creationId xmlns:a16="http://schemas.microsoft.com/office/drawing/2014/main" id="{595E59CC-7059-4455-9789-EDFBBE8F5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 t="7983" r="60644" b="14447"/>
          <a:stretch/>
        </p:blipFill>
        <p:spPr>
          <a:xfrm>
            <a:off x="2083117" y="2"/>
            <a:ext cx="4639318" cy="6857999"/>
          </a:xfrm>
          <a:custGeom>
            <a:avLst/>
            <a:gdLst>
              <a:gd name="connsiteX0" fmla="*/ 0 w 9414510"/>
              <a:gd name="connsiteY0" fmla="*/ 0 h 6857999"/>
              <a:gd name="connsiteX1" fmla="*/ 9414510 w 9414510"/>
              <a:gd name="connsiteY1" fmla="*/ 0 h 6857999"/>
              <a:gd name="connsiteX2" fmla="*/ 9414510 w 9414510"/>
              <a:gd name="connsiteY2" fmla="*/ 6857999 h 6857999"/>
              <a:gd name="connsiteX3" fmla="*/ 0 w 941451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9414510" h="6857999">
                <a:moveTo>
                  <a:pt x="0" y="0"/>
                </a:moveTo>
                <a:lnTo>
                  <a:pt x="9414510" y="0"/>
                </a:lnTo>
                <a:lnTo>
                  <a:pt x="9414510" y="6857999"/>
                </a:lnTo>
                <a:lnTo>
                  <a:pt x="0" y="6857999"/>
                </a:lnTo>
                <a:close/>
              </a:path>
            </a:pathLst>
          </a:custGeom>
        </p:spPr>
      </p:pic>
      <p:sp>
        <p:nvSpPr>
          <p:cNvPr id="82946" name="Rectangle 2">
            <a:extLst>
              <a:ext uri="{FF2B5EF4-FFF2-40B4-BE49-F238E27FC236}">
                <a16:creationId xmlns:a16="http://schemas.microsoft.com/office/drawing/2014/main" id="{073F402C-B275-48F1-A379-ABB2092C183E}"/>
              </a:ext>
            </a:extLst>
          </p:cNvPr>
          <p:cNvSpPr>
            <a:spLocks noGrp="1" noChangeArrowheads="1"/>
          </p:cNvSpPr>
          <p:nvPr>
            <p:ph type="title"/>
          </p:nvPr>
        </p:nvSpPr>
        <p:spPr>
          <a:xfrm>
            <a:off x="480060" y="1243013"/>
            <a:ext cx="2891790" cy="4371974"/>
          </a:xfrm>
        </p:spPr>
        <p:txBody>
          <a:bodyPr>
            <a:normAutofit/>
          </a:bodyPr>
          <a:lstStyle/>
          <a:p>
            <a:pPr>
              <a:defRPr/>
            </a:pPr>
            <a:r>
              <a:rPr lang="en-US">
                <a:solidFill>
                  <a:srgbClr val="3F3F3F"/>
                </a:solidFill>
              </a:rPr>
              <a:t>Spectral</a:t>
            </a:r>
            <a:br>
              <a:rPr lang="en-US">
                <a:solidFill>
                  <a:srgbClr val="3F3F3F"/>
                </a:solidFill>
              </a:rPr>
            </a:br>
            <a:r>
              <a:rPr lang="en-US">
                <a:solidFill>
                  <a:srgbClr val="3F3F3F"/>
                </a:solidFill>
              </a:rPr>
              <a:t>Artifacts</a:t>
            </a:r>
          </a:p>
        </p:txBody>
      </p:sp>
      <p:sp>
        <p:nvSpPr>
          <p:cNvPr id="117763" name="Rectangle 3">
            <a:extLst>
              <a:ext uri="{FF2B5EF4-FFF2-40B4-BE49-F238E27FC236}">
                <a16:creationId xmlns:a16="http://schemas.microsoft.com/office/drawing/2014/main" id="{990E36C4-8AD5-42D0-8601-93A846E8192C}"/>
              </a:ext>
            </a:extLst>
          </p:cNvPr>
          <p:cNvSpPr>
            <a:spLocks noGrp="1" noChangeArrowheads="1"/>
          </p:cNvSpPr>
          <p:nvPr>
            <p:ph idx="1"/>
          </p:nvPr>
        </p:nvSpPr>
        <p:spPr>
          <a:xfrm>
            <a:off x="4729162" y="1032987"/>
            <a:ext cx="3934778" cy="4792027"/>
          </a:xfrm>
        </p:spPr>
        <p:txBody>
          <a:bodyPr anchor="ctr">
            <a:normAutofit/>
          </a:bodyPr>
          <a:lstStyle/>
          <a:p>
            <a:pPr eaLnBrk="1" hangingPunct="1">
              <a:buFont typeface="Wingdings" panose="05000000000000000000" pitchFamily="2" charset="2"/>
              <a:buNone/>
            </a:pPr>
            <a:r>
              <a:rPr lang="en-US" altLang="en-US" sz="2100" b="1">
                <a:solidFill>
                  <a:srgbClr val="FFFFFF"/>
                </a:solidFill>
                <a:latin typeface="Times New Roman" panose="02020603050405020304" pitchFamily="18" charset="0"/>
              </a:rPr>
              <a:t>Causes of mirroring</a:t>
            </a:r>
          </a:p>
          <a:p>
            <a:pPr eaLnBrk="1" hangingPunct="1">
              <a:buFont typeface="Wingdings" panose="05000000000000000000" pitchFamily="2" charset="2"/>
              <a:buNone/>
            </a:pPr>
            <a:endParaRPr lang="en-US" altLang="en-US" sz="2100" b="1">
              <a:solidFill>
                <a:srgbClr val="FFFFFF"/>
              </a:solidFill>
              <a:latin typeface="Times New Roman" panose="02020603050405020304" pitchFamily="18" charset="0"/>
            </a:endParaRPr>
          </a:p>
          <a:p>
            <a:pPr eaLnBrk="1" hangingPunct="1"/>
            <a:r>
              <a:rPr lang="en-US" altLang="en-US" sz="2100" b="1">
                <a:solidFill>
                  <a:srgbClr val="FFFFFF"/>
                </a:solidFill>
                <a:latin typeface="Times New Roman" panose="02020603050405020304" pitchFamily="18" charset="0"/>
              </a:rPr>
              <a:t>Doppler angle close to 90 degrees.</a:t>
            </a:r>
          </a:p>
          <a:p>
            <a:pPr eaLnBrk="1" hangingPunct="1"/>
            <a:endParaRPr lang="en-US" altLang="en-US" sz="2100" b="1">
              <a:solidFill>
                <a:srgbClr val="FFFFFF"/>
              </a:solidFill>
              <a:latin typeface="Times New Roman" panose="02020603050405020304" pitchFamily="18" charset="0"/>
            </a:endParaRPr>
          </a:p>
          <a:p>
            <a:pPr eaLnBrk="1" hangingPunct="1"/>
            <a:r>
              <a:rPr lang="en-US" altLang="en-US" sz="2100" b="1">
                <a:solidFill>
                  <a:srgbClr val="FFFFFF"/>
                </a:solidFill>
                <a:latin typeface="Times New Roman" panose="02020603050405020304" pitchFamily="18" charset="0"/>
              </a:rPr>
              <a:t>Excessive gain.</a:t>
            </a:r>
          </a:p>
          <a:p>
            <a:pPr eaLnBrk="1" hangingPunct="1">
              <a:buFont typeface="Wingdings" panose="05000000000000000000" pitchFamily="2" charset="2"/>
              <a:buNone/>
            </a:pPr>
            <a:endParaRPr lang="en-US" altLang="en-US" sz="2100" b="1">
              <a:solidFill>
                <a:srgbClr val="FFFFFF"/>
              </a:solidFill>
              <a:latin typeface="Times New Roman" panose="02020603050405020304" pitchFamily="18" charset="0"/>
            </a:endParaRPr>
          </a:p>
        </p:txBody>
      </p:sp>
    </p:spTree>
  </p:cSld>
  <p:clrMapOvr>
    <a:overrideClrMapping bg1="dk1" tx1="lt1" bg2="dk2" tx2="lt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281" y="0"/>
            <a:ext cx="8182719" cy="6858000"/>
          </a:xfrm>
          <a:prstGeom prst="rect">
            <a:avLst/>
          </a:prstGeom>
          <a:gradFill>
            <a:gsLst>
              <a:gs pos="0">
                <a:schemeClr val="accent2"/>
              </a:gs>
              <a:gs pos="25000">
                <a:schemeClr val="accent2"/>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147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595E59CC-7059-4455-9789-EDFBBE8F5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 t="7983" r="60644" b="14447"/>
          <a:stretch/>
        </p:blipFill>
        <p:spPr>
          <a:xfrm>
            <a:off x="2083117" y="2"/>
            <a:ext cx="4639318" cy="6857999"/>
          </a:xfrm>
          <a:custGeom>
            <a:avLst/>
            <a:gdLst>
              <a:gd name="connsiteX0" fmla="*/ 0 w 9414510"/>
              <a:gd name="connsiteY0" fmla="*/ 0 h 6857999"/>
              <a:gd name="connsiteX1" fmla="*/ 9414510 w 9414510"/>
              <a:gd name="connsiteY1" fmla="*/ 0 h 6857999"/>
              <a:gd name="connsiteX2" fmla="*/ 9414510 w 9414510"/>
              <a:gd name="connsiteY2" fmla="*/ 6857999 h 6857999"/>
              <a:gd name="connsiteX3" fmla="*/ 0 w 941451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9414510" h="6857999">
                <a:moveTo>
                  <a:pt x="0" y="0"/>
                </a:moveTo>
                <a:lnTo>
                  <a:pt x="9414510" y="0"/>
                </a:lnTo>
                <a:lnTo>
                  <a:pt x="9414510" y="6857999"/>
                </a:lnTo>
                <a:lnTo>
                  <a:pt x="0" y="6857999"/>
                </a:lnTo>
                <a:close/>
              </a:path>
            </a:pathLst>
          </a:custGeom>
        </p:spPr>
      </p:pic>
      <p:sp>
        <p:nvSpPr>
          <p:cNvPr id="84994" name="Rectangle 2">
            <a:extLst>
              <a:ext uri="{FF2B5EF4-FFF2-40B4-BE49-F238E27FC236}">
                <a16:creationId xmlns:a16="http://schemas.microsoft.com/office/drawing/2014/main" id="{0E9EAA93-EADC-4ED5-AC43-C0309986B4F3}"/>
              </a:ext>
            </a:extLst>
          </p:cNvPr>
          <p:cNvSpPr>
            <a:spLocks noGrp="1" noChangeArrowheads="1"/>
          </p:cNvSpPr>
          <p:nvPr>
            <p:ph type="title"/>
          </p:nvPr>
        </p:nvSpPr>
        <p:spPr>
          <a:xfrm>
            <a:off x="480060" y="1243013"/>
            <a:ext cx="2891790" cy="4371974"/>
          </a:xfrm>
        </p:spPr>
        <p:txBody>
          <a:bodyPr>
            <a:normAutofit/>
          </a:bodyPr>
          <a:lstStyle/>
          <a:p>
            <a:pPr>
              <a:defRPr/>
            </a:pPr>
            <a:r>
              <a:rPr lang="en-US">
                <a:solidFill>
                  <a:srgbClr val="3F3F3F"/>
                </a:solidFill>
              </a:rPr>
              <a:t>Spectral</a:t>
            </a:r>
            <a:br>
              <a:rPr lang="en-US">
                <a:solidFill>
                  <a:srgbClr val="3F3F3F"/>
                </a:solidFill>
                <a:cs typeface="Calibri Light"/>
              </a:rPr>
            </a:br>
            <a:r>
              <a:rPr lang="en-US">
                <a:solidFill>
                  <a:srgbClr val="3F3F3F"/>
                </a:solidFill>
              </a:rPr>
              <a:t>Artifacts</a:t>
            </a:r>
          </a:p>
        </p:txBody>
      </p:sp>
      <p:sp>
        <p:nvSpPr>
          <p:cNvPr id="121859" name="Rectangle 3">
            <a:extLst>
              <a:ext uri="{FF2B5EF4-FFF2-40B4-BE49-F238E27FC236}">
                <a16:creationId xmlns:a16="http://schemas.microsoft.com/office/drawing/2014/main" id="{7FDE0A83-53C3-4535-BF9F-9098C6CF7BAB}"/>
              </a:ext>
            </a:extLst>
          </p:cNvPr>
          <p:cNvSpPr>
            <a:spLocks noGrp="1" noChangeArrowheads="1"/>
          </p:cNvSpPr>
          <p:nvPr>
            <p:ph idx="1"/>
          </p:nvPr>
        </p:nvSpPr>
        <p:spPr>
          <a:xfrm>
            <a:off x="4729162" y="1032987"/>
            <a:ext cx="3934778" cy="4792027"/>
          </a:xfrm>
        </p:spPr>
        <p:txBody>
          <a:bodyPr anchor="ctr">
            <a:normAutofit/>
          </a:bodyPr>
          <a:lstStyle/>
          <a:p>
            <a:pPr eaLnBrk="1" hangingPunct="1">
              <a:buFont typeface="Wingdings" panose="05000000000000000000" pitchFamily="2" charset="2"/>
              <a:buNone/>
            </a:pPr>
            <a:r>
              <a:rPr lang="en-US" altLang="en-US" sz="2100" b="1" i="1" u="sng">
                <a:solidFill>
                  <a:srgbClr val="FFFFFF"/>
                </a:solidFill>
                <a:latin typeface="Times New Roman"/>
                <a:cs typeface="Times New Roman"/>
              </a:rPr>
              <a:t>Excessive gain</a:t>
            </a:r>
          </a:p>
          <a:p>
            <a:pPr eaLnBrk="1" hangingPunct="1">
              <a:buFont typeface="Wingdings" panose="05000000000000000000" pitchFamily="2" charset="2"/>
              <a:buNone/>
            </a:pPr>
            <a:endParaRPr lang="en-US" altLang="en-US" sz="2100" b="1" i="1" u="sng">
              <a:solidFill>
                <a:srgbClr val="FFFFFF"/>
              </a:solidFill>
              <a:latin typeface="Times New Roman" panose="02020603050405020304" pitchFamily="18" charset="0"/>
            </a:endParaRPr>
          </a:p>
          <a:p>
            <a:pPr eaLnBrk="1" hangingPunct="1"/>
            <a:r>
              <a:rPr lang="en-US" altLang="en-US" sz="2100" b="1">
                <a:solidFill>
                  <a:srgbClr val="FFFFFF"/>
                </a:solidFill>
                <a:latin typeface="Times New Roman"/>
                <a:cs typeface="Times New Roman"/>
              </a:rPr>
              <a:t>The quadrature phase detector has two channels.</a:t>
            </a:r>
          </a:p>
          <a:p>
            <a:pPr eaLnBrk="1" hangingPunct="1"/>
            <a:endParaRPr lang="en-US" altLang="en-US" sz="2100" b="1">
              <a:solidFill>
                <a:srgbClr val="FFFFFF"/>
              </a:solidFill>
              <a:latin typeface="Times New Roman" panose="02020603050405020304" pitchFamily="18" charset="0"/>
            </a:endParaRPr>
          </a:p>
          <a:p>
            <a:r>
              <a:rPr lang="en-US" altLang="en-US" sz="2100" b="1">
                <a:solidFill>
                  <a:srgbClr val="FFFFFF"/>
                </a:solidFill>
                <a:latin typeface="Times New Roman"/>
                <a:cs typeface="Times New Roman"/>
              </a:rPr>
              <a:t>Each channel is sensitive to the amplitude of the incoming signal.</a:t>
            </a:r>
          </a:p>
          <a:p>
            <a:pPr eaLnBrk="1" hangingPunct="1"/>
            <a:endParaRPr lang="en-US" altLang="en-US" sz="2100" b="1">
              <a:solidFill>
                <a:srgbClr val="FFFFFF"/>
              </a:solidFill>
              <a:latin typeface="Times New Roman" panose="02020603050405020304" pitchFamily="18" charset="0"/>
            </a:endParaRPr>
          </a:p>
          <a:p>
            <a:pPr eaLnBrk="1" hangingPunct="1"/>
            <a:r>
              <a:rPr lang="en-US" altLang="en-US" sz="2100" b="1">
                <a:solidFill>
                  <a:srgbClr val="FFFFFF"/>
                </a:solidFill>
                <a:latin typeface="Times New Roman"/>
                <a:cs typeface="Times New Roman"/>
              </a:rPr>
              <a:t>High Doppler gain will saturate the quadrature detector causing cross talk between the two channels</a:t>
            </a:r>
            <a:r>
              <a:rPr lang="en-US" altLang="en-US" sz="2100" b="1">
                <a:solidFill>
                  <a:srgbClr val="FFFFFF"/>
                </a:solidFill>
              </a:rPr>
              <a:t>.</a:t>
            </a:r>
            <a:endParaRPr lang="en-US" altLang="en-US" sz="2100" b="1">
              <a:solidFill>
                <a:srgbClr val="FFFFFF"/>
              </a:solidFill>
              <a:cs typeface="Calibri"/>
            </a:endParaRPr>
          </a:p>
        </p:txBody>
      </p:sp>
    </p:spTree>
  </p:cSld>
  <p:clrMapOvr>
    <a:overrideClrMapping bg1="dk1" tx1="lt1" bg2="dk2" tx2="lt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0" name="Rectangle 199">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281" y="0"/>
            <a:ext cx="8182719" cy="6858000"/>
          </a:xfrm>
          <a:prstGeom prst="rect">
            <a:avLst/>
          </a:prstGeom>
          <a:gradFill>
            <a:gsLst>
              <a:gs pos="0">
                <a:schemeClr val="accent2"/>
              </a:gs>
              <a:gs pos="25000">
                <a:schemeClr val="accent2"/>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2" name="Rectangle 201">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147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 name="Picture 203">
            <a:extLst>
              <a:ext uri="{FF2B5EF4-FFF2-40B4-BE49-F238E27FC236}">
                <a16:creationId xmlns:a16="http://schemas.microsoft.com/office/drawing/2014/main" id="{595E59CC-7059-4455-9789-EDFBBE8F5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 t="7983" r="60644" b="14447"/>
          <a:stretch/>
        </p:blipFill>
        <p:spPr>
          <a:xfrm>
            <a:off x="2083117" y="2"/>
            <a:ext cx="4639318" cy="6857999"/>
          </a:xfrm>
          <a:custGeom>
            <a:avLst/>
            <a:gdLst>
              <a:gd name="connsiteX0" fmla="*/ 0 w 9414510"/>
              <a:gd name="connsiteY0" fmla="*/ 0 h 6857999"/>
              <a:gd name="connsiteX1" fmla="*/ 9414510 w 9414510"/>
              <a:gd name="connsiteY1" fmla="*/ 0 h 6857999"/>
              <a:gd name="connsiteX2" fmla="*/ 9414510 w 9414510"/>
              <a:gd name="connsiteY2" fmla="*/ 6857999 h 6857999"/>
              <a:gd name="connsiteX3" fmla="*/ 0 w 941451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9414510" h="6857999">
                <a:moveTo>
                  <a:pt x="0" y="0"/>
                </a:moveTo>
                <a:lnTo>
                  <a:pt x="9414510" y="0"/>
                </a:lnTo>
                <a:lnTo>
                  <a:pt x="9414510" y="6857999"/>
                </a:lnTo>
                <a:lnTo>
                  <a:pt x="0" y="6857999"/>
                </a:lnTo>
                <a:close/>
              </a:path>
            </a:pathLst>
          </a:custGeom>
        </p:spPr>
      </p:pic>
      <p:sp>
        <p:nvSpPr>
          <p:cNvPr id="86018" name="Rectangle 2">
            <a:extLst>
              <a:ext uri="{FF2B5EF4-FFF2-40B4-BE49-F238E27FC236}">
                <a16:creationId xmlns:a16="http://schemas.microsoft.com/office/drawing/2014/main" id="{33C1326D-C32E-47F5-8B48-A4E9FD13038B}"/>
              </a:ext>
            </a:extLst>
          </p:cNvPr>
          <p:cNvSpPr>
            <a:spLocks noGrp="1" noChangeArrowheads="1"/>
          </p:cNvSpPr>
          <p:nvPr>
            <p:ph type="title"/>
          </p:nvPr>
        </p:nvSpPr>
        <p:spPr>
          <a:xfrm>
            <a:off x="480060" y="1243013"/>
            <a:ext cx="2891790" cy="4371974"/>
          </a:xfrm>
        </p:spPr>
        <p:txBody>
          <a:bodyPr>
            <a:normAutofit/>
          </a:bodyPr>
          <a:lstStyle/>
          <a:p>
            <a:pPr>
              <a:defRPr/>
            </a:pPr>
            <a:r>
              <a:rPr lang="en-US">
                <a:solidFill>
                  <a:srgbClr val="3F3F3F"/>
                </a:solidFill>
              </a:rPr>
              <a:t>Spectral</a:t>
            </a:r>
            <a:br>
              <a:rPr lang="en-US">
                <a:solidFill>
                  <a:srgbClr val="3F3F3F"/>
                </a:solidFill>
              </a:rPr>
            </a:br>
            <a:r>
              <a:rPr lang="en-US">
                <a:solidFill>
                  <a:srgbClr val="3F3F3F"/>
                </a:solidFill>
              </a:rPr>
              <a:t>Artifacts</a:t>
            </a:r>
          </a:p>
        </p:txBody>
      </p:sp>
      <p:sp>
        <p:nvSpPr>
          <p:cNvPr id="123907" name="Rectangle 3">
            <a:extLst>
              <a:ext uri="{FF2B5EF4-FFF2-40B4-BE49-F238E27FC236}">
                <a16:creationId xmlns:a16="http://schemas.microsoft.com/office/drawing/2014/main" id="{634E7478-1349-4012-975F-8F9F6F49F2CF}"/>
              </a:ext>
            </a:extLst>
          </p:cNvPr>
          <p:cNvSpPr>
            <a:spLocks noGrp="1" noChangeArrowheads="1"/>
          </p:cNvSpPr>
          <p:nvPr>
            <p:ph idx="1"/>
          </p:nvPr>
        </p:nvSpPr>
        <p:spPr>
          <a:xfrm>
            <a:off x="4729162" y="1032987"/>
            <a:ext cx="3934778" cy="4792027"/>
          </a:xfrm>
        </p:spPr>
        <p:txBody>
          <a:bodyPr anchor="ctr">
            <a:normAutofit/>
          </a:bodyPr>
          <a:lstStyle/>
          <a:p>
            <a:pPr eaLnBrk="1" hangingPunct="1">
              <a:buFont typeface="Wingdings" panose="05000000000000000000" pitchFamily="2" charset="2"/>
              <a:buNone/>
            </a:pPr>
            <a:r>
              <a:rPr lang="en-US" altLang="en-US" sz="2100" b="1" u="sng">
                <a:solidFill>
                  <a:srgbClr val="FFFFFF"/>
                </a:solidFill>
                <a:latin typeface="Times New Roman"/>
                <a:cs typeface="Times New Roman"/>
              </a:rPr>
              <a:t>Aliasing</a:t>
            </a:r>
          </a:p>
          <a:p>
            <a:pPr eaLnBrk="1" hangingPunct="1">
              <a:buFont typeface="Wingdings" panose="05000000000000000000" pitchFamily="2" charset="2"/>
              <a:buNone/>
            </a:pPr>
            <a:endParaRPr lang="en-US" altLang="en-US" sz="2100" b="1">
              <a:solidFill>
                <a:srgbClr val="FFFFFF"/>
              </a:solidFill>
              <a:latin typeface="Times New Roman" panose="02020603050405020304" pitchFamily="18" charset="0"/>
            </a:endParaRPr>
          </a:p>
          <a:p>
            <a:pPr eaLnBrk="1" hangingPunct="1"/>
            <a:r>
              <a:rPr lang="en-US" altLang="en-US" sz="2100" b="1">
                <a:solidFill>
                  <a:srgbClr val="FFFFFF"/>
                </a:solidFill>
                <a:latin typeface="Times New Roman" panose="02020603050405020304" pitchFamily="18" charset="0"/>
              </a:rPr>
              <a:t>Pulsed Doppler has a limit to the maximum Doppler shift frequency that can be sampled unambiguously.</a:t>
            </a:r>
          </a:p>
          <a:p>
            <a:pPr eaLnBrk="1" hangingPunct="1"/>
            <a:endParaRPr lang="en-US" altLang="en-US" sz="2100" b="1">
              <a:solidFill>
                <a:srgbClr val="FFFFFF"/>
              </a:solidFill>
              <a:latin typeface="Times New Roman" panose="02020603050405020304" pitchFamily="18" charset="0"/>
            </a:endParaRPr>
          </a:p>
          <a:p>
            <a:pPr eaLnBrk="1" hangingPunct="1"/>
            <a:r>
              <a:rPr lang="en-US" altLang="en-US" sz="2100" b="1">
                <a:solidFill>
                  <a:srgbClr val="FFFFFF"/>
                </a:solidFill>
                <a:latin typeface="Times New Roman" panose="02020603050405020304" pitchFamily="18" charset="0"/>
              </a:rPr>
              <a:t>This limit is called the Nyquist Limit.</a:t>
            </a:r>
          </a:p>
          <a:p>
            <a:pPr eaLnBrk="1" hangingPunct="1"/>
            <a:endParaRPr lang="en-US" altLang="en-US" sz="2100" b="1">
              <a:solidFill>
                <a:srgbClr val="FFFFFF"/>
              </a:solidFill>
              <a:latin typeface="Times New Roman" panose="02020603050405020304" pitchFamily="18" charset="0"/>
            </a:endParaRPr>
          </a:p>
          <a:p>
            <a:pPr eaLnBrk="1" hangingPunct="1"/>
            <a:r>
              <a:rPr lang="en-US" altLang="en-US" sz="2100" b="1">
                <a:solidFill>
                  <a:srgbClr val="FFFFFF"/>
                </a:solidFill>
                <a:latin typeface="Times New Roman" panose="02020603050405020304" pitchFamily="18" charset="0"/>
              </a:rPr>
              <a:t>The Nyquist Limit = PRF/2</a:t>
            </a:r>
          </a:p>
          <a:p>
            <a:pPr eaLnBrk="1" hangingPunct="1"/>
            <a:endParaRPr lang="en-US" altLang="en-US" sz="2100" b="1">
              <a:solidFill>
                <a:srgbClr val="FFFFFF"/>
              </a:solidFill>
              <a:latin typeface="Times New Roman" panose="02020603050405020304" pitchFamily="18" charset="0"/>
            </a:endParaRPr>
          </a:p>
          <a:p>
            <a:pPr eaLnBrk="1" hangingPunct="1">
              <a:buFont typeface="Wingdings" panose="05000000000000000000" pitchFamily="2" charset="2"/>
              <a:buNone/>
            </a:pPr>
            <a:endParaRPr lang="en-US" altLang="en-US" sz="2100" b="1">
              <a:solidFill>
                <a:srgbClr val="FFFFFF"/>
              </a:solidFill>
              <a:latin typeface="Times New Roman" panose="02020603050405020304" pitchFamily="18" charset="0"/>
            </a:endParaRPr>
          </a:p>
        </p:txBody>
      </p:sp>
    </p:spTree>
  </p:cSld>
  <p:clrMapOvr>
    <a:overrideClrMapping bg1="dk1" tx1="lt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281" y="0"/>
            <a:ext cx="8182719" cy="6858000"/>
          </a:xfrm>
          <a:prstGeom prst="rect">
            <a:avLst/>
          </a:prstGeom>
          <a:gradFill>
            <a:gsLst>
              <a:gs pos="0">
                <a:schemeClr val="accent2"/>
              </a:gs>
              <a:gs pos="25000">
                <a:schemeClr val="accent2"/>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147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1" name="Picture 140">
            <a:extLst>
              <a:ext uri="{FF2B5EF4-FFF2-40B4-BE49-F238E27FC236}">
                <a16:creationId xmlns:a16="http://schemas.microsoft.com/office/drawing/2014/main" id="{595E59CC-7059-4455-9789-EDFBBE8F5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 t="7983" r="60644" b="14447"/>
          <a:stretch/>
        </p:blipFill>
        <p:spPr>
          <a:xfrm>
            <a:off x="2083117" y="2"/>
            <a:ext cx="4639318" cy="6857999"/>
          </a:xfrm>
          <a:custGeom>
            <a:avLst/>
            <a:gdLst>
              <a:gd name="connsiteX0" fmla="*/ 0 w 9414510"/>
              <a:gd name="connsiteY0" fmla="*/ 0 h 6857999"/>
              <a:gd name="connsiteX1" fmla="*/ 9414510 w 9414510"/>
              <a:gd name="connsiteY1" fmla="*/ 0 h 6857999"/>
              <a:gd name="connsiteX2" fmla="*/ 9414510 w 9414510"/>
              <a:gd name="connsiteY2" fmla="*/ 6857999 h 6857999"/>
              <a:gd name="connsiteX3" fmla="*/ 0 w 941451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9414510" h="6857999">
                <a:moveTo>
                  <a:pt x="0" y="0"/>
                </a:moveTo>
                <a:lnTo>
                  <a:pt x="9414510" y="0"/>
                </a:lnTo>
                <a:lnTo>
                  <a:pt x="9414510" y="6857999"/>
                </a:lnTo>
                <a:lnTo>
                  <a:pt x="0" y="6857999"/>
                </a:lnTo>
                <a:close/>
              </a:path>
            </a:pathLst>
          </a:custGeom>
        </p:spPr>
      </p:pic>
      <p:sp>
        <p:nvSpPr>
          <p:cNvPr id="87042" name="Rectangle 2">
            <a:extLst>
              <a:ext uri="{FF2B5EF4-FFF2-40B4-BE49-F238E27FC236}">
                <a16:creationId xmlns:a16="http://schemas.microsoft.com/office/drawing/2014/main" id="{3E56818E-FC5B-4039-8DC6-DD9E459155A5}"/>
              </a:ext>
            </a:extLst>
          </p:cNvPr>
          <p:cNvSpPr>
            <a:spLocks noGrp="1" noChangeArrowheads="1"/>
          </p:cNvSpPr>
          <p:nvPr>
            <p:ph type="title"/>
          </p:nvPr>
        </p:nvSpPr>
        <p:spPr>
          <a:xfrm>
            <a:off x="480060" y="1243013"/>
            <a:ext cx="2891790" cy="4371974"/>
          </a:xfrm>
        </p:spPr>
        <p:txBody>
          <a:bodyPr>
            <a:normAutofit/>
          </a:bodyPr>
          <a:lstStyle/>
          <a:p>
            <a:pPr>
              <a:defRPr/>
            </a:pPr>
            <a:r>
              <a:rPr lang="en-US">
                <a:solidFill>
                  <a:srgbClr val="3F3F3F"/>
                </a:solidFill>
              </a:rPr>
              <a:t>Spectral</a:t>
            </a:r>
            <a:br>
              <a:rPr lang="en-US">
                <a:solidFill>
                  <a:srgbClr val="3F3F3F"/>
                </a:solidFill>
                <a:cs typeface="Calibri Light"/>
              </a:rPr>
            </a:br>
            <a:r>
              <a:rPr lang="en-US">
                <a:solidFill>
                  <a:srgbClr val="3F3F3F"/>
                </a:solidFill>
              </a:rPr>
              <a:t>Artifacts</a:t>
            </a:r>
          </a:p>
        </p:txBody>
      </p:sp>
      <p:sp>
        <p:nvSpPr>
          <p:cNvPr id="125955" name="Rectangle 3">
            <a:extLst>
              <a:ext uri="{FF2B5EF4-FFF2-40B4-BE49-F238E27FC236}">
                <a16:creationId xmlns:a16="http://schemas.microsoft.com/office/drawing/2014/main" id="{1B5C057C-BACC-4050-B309-2E3825D84A61}"/>
              </a:ext>
            </a:extLst>
          </p:cNvPr>
          <p:cNvSpPr>
            <a:spLocks noGrp="1" noChangeArrowheads="1"/>
          </p:cNvSpPr>
          <p:nvPr>
            <p:ph idx="1"/>
          </p:nvPr>
        </p:nvSpPr>
        <p:spPr>
          <a:xfrm>
            <a:off x="4729162" y="1032987"/>
            <a:ext cx="3934778" cy="4792027"/>
          </a:xfrm>
        </p:spPr>
        <p:txBody>
          <a:bodyPr anchor="ctr">
            <a:normAutofit/>
          </a:bodyPr>
          <a:lstStyle/>
          <a:p>
            <a:pPr eaLnBrk="1" hangingPunct="1">
              <a:buFont typeface="Wingdings" panose="05000000000000000000" pitchFamily="2" charset="2"/>
              <a:buNone/>
            </a:pPr>
            <a:r>
              <a:rPr lang="en-US" altLang="en-US" sz="2100" b="1">
                <a:solidFill>
                  <a:srgbClr val="FFFFFF"/>
                </a:solidFill>
              </a:rPr>
              <a:t>	</a:t>
            </a:r>
            <a:r>
              <a:rPr lang="en-US" altLang="en-US" sz="2100" b="1" u="sng">
                <a:solidFill>
                  <a:srgbClr val="FFFFFF"/>
                </a:solidFill>
                <a:latin typeface="Times New Roman" panose="02020603050405020304" pitchFamily="18" charset="0"/>
              </a:rPr>
              <a:t>Aliasing</a:t>
            </a:r>
          </a:p>
          <a:p>
            <a:pPr eaLnBrk="1" hangingPunct="1">
              <a:buFont typeface="Wingdings" panose="05000000000000000000" pitchFamily="2" charset="2"/>
              <a:buNone/>
            </a:pPr>
            <a:endParaRPr lang="en-US" altLang="en-US" sz="2100" b="1" u="sng">
              <a:solidFill>
                <a:srgbClr val="FFFFFF"/>
              </a:solidFill>
              <a:latin typeface="Times New Roman" panose="02020603050405020304" pitchFamily="18" charset="0"/>
            </a:endParaRPr>
          </a:p>
          <a:p>
            <a:pPr eaLnBrk="1" hangingPunct="1">
              <a:buFont typeface="Wingdings" panose="05000000000000000000" pitchFamily="2" charset="2"/>
              <a:buNone/>
            </a:pPr>
            <a:r>
              <a:rPr lang="en-US" altLang="en-US" sz="2100" b="1">
                <a:solidFill>
                  <a:srgbClr val="FFFFFF"/>
                </a:solidFill>
                <a:latin typeface="Times New Roman" panose="02020603050405020304" pitchFamily="18" charset="0"/>
              </a:rPr>
              <a:t>	Aliasing only occurs when the Doppler shifts exceed the Nyquist limit. To correct aliasing you can either:</a:t>
            </a:r>
          </a:p>
          <a:p>
            <a:pPr eaLnBrk="1" hangingPunct="1">
              <a:buFont typeface="Wingdings" panose="05000000000000000000" pitchFamily="2" charset="2"/>
              <a:buNone/>
            </a:pPr>
            <a:endParaRPr lang="en-US" altLang="en-US" sz="2100" b="1">
              <a:solidFill>
                <a:srgbClr val="FFFFFF"/>
              </a:solidFill>
              <a:latin typeface="Times New Roman" panose="02020603050405020304" pitchFamily="18" charset="0"/>
            </a:endParaRPr>
          </a:p>
          <a:p>
            <a:pPr eaLnBrk="1" hangingPunct="1">
              <a:buFont typeface="Wingdings" panose="05000000000000000000" pitchFamily="2" charset="2"/>
              <a:buNone/>
            </a:pPr>
            <a:r>
              <a:rPr lang="en-US" altLang="en-US" sz="2100" b="1">
                <a:solidFill>
                  <a:srgbClr val="FFFFFF"/>
                </a:solidFill>
                <a:latin typeface="Times New Roman" panose="02020603050405020304" pitchFamily="18" charset="0"/>
              </a:rPr>
              <a:t>    1.  Raise the Nyquist Limit</a:t>
            </a:r>
          </a:p>
          <a:p>
            <a:pPr eaLnBrk="1" hangingPunct="1">
              <a:buFont typeface="Wingdings" panose="05000000000000000000" pitchFamily="2" charset="2"/>
              <a:buNone/>
            </a:pPr>
            <a:endParaRPr lang="en-US" altLang="en-US" sz="2100" b="1">
              <a:solidFill>
                <a:srgbClr val="FFFFFF"/>
              </a:solidFill>
              <a:latin typeface="Times New Roman" panose="02020603050405020304" pitchFamily="18" charset="0"/>
            </a:endParaRPr>
          </a:p>
          <a:p>
            <a:pPr eaLnBrk="1" hangingPunct="1">
              <a:buFont typeface="Wingdings" panose="05000000000000000000" pitchFamily="2" charset="2"/>
              <a:buNone/>
            </a:pPr>
            <a:r>
              <a:rPr lang="en-US" altLang="en-US" sz="2100" b="1">
                <a:solidFill>
                  <a:srgbClr val="FFFFFF"/>
                </a:solidFill>
                <a:latin typeface="Times New Roman" panose="02020603050405020304" pitchFamily="18" charset="0"/>
              </a:rPr>
              <a:t>	2.  Lower the Doppler Shift.</a:t>
            </a:r>
          </a:p>
        </p:txBody>
      </p:sp>
    </p:spTree>
  </p:cSld>
  <p:clrMapOvr>
    <a:overrideClrMapping bg1="dk1" tx1="lt1" bg2="dk2" tx2="lt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0" name="Rectangle 199">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158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gradFill>
            <a:gsLst>
              <a:gs pos="0">
                <a:schemeClr val="accent2"/>
              </a:gs>
              <a:gs pos="25000">
                <a:schemeClr val="accent2"/>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 name="Picture 203">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3186" name="Rectangle 2">
            <a:extLst>
              <a:ext uri="{FF2B5EF4-FFF2-40B4-BE49-F238E27FC236}">
                <a16:creationId xmlns:a16="http://schemas.microsoft.com/office/drawing/2014/main" id="{BBE4A986-28A6-4077-904D-95DAACC8E6DC}"/>
              </a:ext>
            </a:extLst>
          </p:cNvPr>
          <p:cNvSpPr>
            <a:spLocks noGrp="1" noChangeArrowheads="1"/>
          </p:cNvSpPr>
          <p:nvPr>
            <p:ph type="title"/>
          </p:nvPr>
        </p:nvSpPr>
        <p:spPr>
          <a:xfrm>
            <a:off x="480059" y="2053641"/>
            <a:ext cx="2751871" cy="2760098"/>
          </a:xfrm>
        </p:spPr>
        <p:txBody>
          <a:bodyPr>
            <a:normAutofit/>
          </a:bodyPr>
          <a:lstStyle/>
          <a:p>
            <a:pPr eaLnBrk="1" fontAlgn="auto" hangingPunct="1">
              <a:spcAft>
                <a:spcPts val="0"/>
              </a:spcAft>
              <a:defRPr/>
            </a:pPr>
            <a:r>
              <a:rPr lang="en-US">
                <a:solidFill>
                  <a:srgbClr val="FFFFFF"/>
                </a:solidFill>
              </a:rPr>
              <a:t>CW DOPPLER</a:t>
            </a:r>
          </a:p>
        </p:txBody>
      </p:sp>
      <p:sp>
        <p:nvSpPr>
          <p:cNvPr id="128003" name="Rectangle 3">
            <a:extLst>
              <a:ext uri="{FF2B5EF4-FFF2-40B4-BE49-F238E27FC236}">
                <a16:creationId xmlns:a16="http://schemas.microsoft.com/office/drawing/2014/main" id="{5C618888-BAA2-4803-8ADE-59ECF48A4504}"/>
              </a:ext>
            </a:extLst>
          </p:cNvPr>
          <p:cNvSpPr>
            <a:spLocks noGrp="1" noChangeArrowheads="1"/>
          </p:cNvSpPr>
          <p:nvPr>
            <p:ph idx="1"/>
          </p:nvPr>
        </p:nvSpPr>
        <p:spPr>
          <a:xfrm>
            <a:off x="4567930" y="801866"/>
            <a:ext cx="3979563" cy="5230634"/>
          </a:xfrm>
        </p:spPr>
        <p:txBody>
          <a:bodyPr anchor="ctr">
            <a:normAutofit/>
          </a:bodyPr>
          <a:lstStyle/>
          <a:p>
            <a:r>
              <a:rPr lang="en-US" altLang="en-US" sz="2100" dirty="0">
                <a:solidFill>
                  <a:srgbClr val="000000"/>
                </a:solidFill>
              </a:rPr>
              <a:t> </a:t>
            </a:r>
            <a:r>
              <a:rPr lang="en-US" altLang="en-US" sz="2100" b="1" dirty="0">
                <a:solidFill>
                  <a:srgbClr val="000000"/>
                </a:solidFill>
                <a:latin typeface="Times New Roman"/>
                <a:cs typeface="Times New Roman"/>
              </a:rPr>
              <a:t>Contains two crystals or two sets of crystals.</a:t>
            </a:r>
          </a:p>
          <a:p>
            <a:pPr eaLnBrk="1" hangingPunct="1"/>
            <a:endParaRPr lang="en-US" altLang="en-US" sz="2100" b="1">
              <a:solidFill>
                <a:srgbClr val="000000"/>
              </a:solidFill>
              <a:latin typeface="Times New Roman" panose="02020603050405020304" pitchFamily="18" charset="0"/>
            </a:endParaRPr>
          </a:p>
          <a:p>
            <a:pPr lvl="1"/>
            <a:r>
              <a:rPr lang="en-US" altLang="en-US" sz="2100" b="1">
                <a:solidFill>
                  <a:srgbClr val="000000"/>
                </a:solidFill>
                <a:latin typeface="Times New Roman"/>
                <a:cs typeface="Times New Roman"/>
              </a:rPr>
              <a:t>One for transmitting </a:t>
            </a:r>
            <a:endParaRPr lang="en-US" altLang="en-US" sz="2100" b="1">
              <a:solidFill>
                <a:srgbClr val="000000"/>
              </a:solidFill>
              <a:latin typeface="Times New Roman" panose="02020603050405020304" pitchFamily="18" charset="0"/>
              <a:cs typeface="Times New Roman"/>
            </a:endParaRPr>
          </a:p>
          <a:p>
            <a:pPr eaLnBrk="1" hangingPunct="1"/>
            <a:endParaRPr lang="en-US" altLang="en-US" sz="2100" b="1">
              <a:solidFill>
                <a:srgbClr val="000000"/>
              </a:solidFill>
              <a:latin typeface="Times New Roman" panose="02020603050405020304" pitchFamily="18" charset="0"/>
            </a:endParaRPr>
          </a:p>
          <a:p>
            <a:pPr lvl="1" eaLnBrk="1" hangingPunct="1"/>
            <a:r>
              <a:rPr lang="en-US" altLang="en-US" sz="2100" b="1">
                <a:solidFill>
                  <a:srgbClr val="000000"/>
                </a:solidFill>
                <a:latin typeface="Times New Roman"/>
                <a:cs typeface="Times New Roman"/>
              </a:rPr>
              <a:t>One for receiving</a:t>
            </a:r>
          </a:p>
          <a:p>
            <a:pPr eaLnBrk="1" hangingPunct="1"/>
            <a:endParaRPr lang="en-US" altLang="en-US" sz="2100" b="1">
              <a:solidFill>
                <a:srgbClr val="000000"/>
              </a:solidFill>
              <a:latin typeface="Times New Roman" panose="02020603050405020304" pitchFamily="18"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158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gradFill>
            <a:gsLst>
              <a:gs pos="0">
                <a:schemeClr val="accent2"/>
              </a:gs>
              <a:gs pos="25000">
                <a:schemeClr val="accent2"/>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 name="Picture 193">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4210" name="Rectangle 2">
            <a:extLst>
              <a:ext uri="{FF2B5EF4-FFF2-40B4-BE49-F238E27FC236}">
                <a16:creationId xmlns:a16="http://schemas.microsoft.com/office/drawing/2014/main" id="{71AB6B54-C91F-42BC-A5ED-1707310CC38F}"/>
              </a:ext>
            </a:extLst>
          </p:cNvPr>
          <p:cNvSpPr>
            <a:spLocks noGrp="1" noChangeArrowheads="1"/>
          </p:cNvSpPr>
          <p:nvPr>
            <p:ph type="title"/>
          </p:nvPr>
        </p:nvSpPr>
        <p:spPr>
          <a:xfrm>
            <a:off x="480059" y="2053641"/>
            <a:ext cx="2751871" cy="2760098"/>
          </a:xfrm>
        </p:spPr>
        <p:txBody>
          <a:bodyPr>
            <a:normAutofit/>
          </a:bodyPr>
          <a:lstStyle/>
          <a:p>
            <a:pPr eaLnBrk="1" fontAlgn="auto" hangingPunct="1">
              <a:spcAft>
                <a:spcPts val="0"/>
              </a:spcAft>
              <a:defRPr/>
            </a:pPr>
            <a:r>
              <a:rPr lang="en-US">
                <a:solidFill>
                  <a:srgbClr val="FFFFFF"/>
                </a:solidFill>
              </a:rPr>
              <a:t>CW DOPPLER</a:t>
            </a:r>
          </a:p>
        </p:txBody>
      </p:sp>
      <p:sp>
        <p:nvSpPr>
          <p:cNvPr id="130051" name="Rectangle 3">
            <a:extLst>
              <a:ext uri="{FF2B5EF4-FFF2-40B4-BE49-F238E27FC236}">
                <a16:creationId xmlns:a16="http://schemas.microsoft.com/office/drawing/2014/main" id="{B29164A5-659F-419F-8668-51B18ACA8FC3}"/>
              </a:ext>
            </a:extLst>
          </p:cNvPr>
          <p:cNvSpPr>
            <a:spLocks noGrp="1" noChangeArrowheads="1"/>
          </p:cNvSpPr>
          <p:nvPr>
            <p:ph idx="1"/>
          </p:nvPr>
        </p:nvSpPr>
        <p:spPr>
          <a:xfrm>
            <a:off x="4567930" y="801866"/>
            <a:ext cx="3979563" cy="5230634"/>
          </a:xfrm>
        </p:spPr>
        <p:txBody>
          <a:bodyPr anchor="ctr">
            <a:normAutofit/>
          </a:bodyPr>
          <a:lstStyle/>
          <a:p>
            <a:pPr eaLnBrk="1" hangingPunct="1">
              <a:buFont typeface="Wingdings" panose="05000000000000000000" pitchFamily="2" charset="2"/>
              <a:buNone/>
            </a:pPr>
            <a:endParaRPr lang="en-US" altLang="en-US" sz="2100" b="1">
              <a:solidFill>
                <a:srgbClr val="000000"/>
              </a:solidFill>
            </a:endParaRPr>
          </a:p>
          <a:p>
            <a:pPr eaLnBrk="1" hangingPunct="1"/>
            <a:r>
              <a:rPr lang="en-US" altLang="en-US" sz="2100" b="1">
                <a:solidFill>
                  <a:srgbClr val="000000"/>
                </a:solidFill>
                <a:latin typeface="Times New Roman" panose="02020603050405020304" pitchFamily="18" charset="0"/>
              </a:rPr>
              <a:t>The transmit crystal is continuously driven by a voltage generator.</a:t>
            </a:r>
          </a:p>
          <a:p>
            <a:pPr eaLnBrk="1" hangingPunct="1"/>
            <a:endParaRPr lang="en-US" altLang="en-US" sz="2100" b="1">
              <a:solidFill>
                <a:srgbClr val="000000"/>
              </a:solidFill>
              <a:latin typeface="Times New Roman" panose="02020603050405020304" pitchFamily="18" charset="0"/>
            </a:endParaRPr>
          </a:p>
          <a:p>
            <a:pPr eaLnBrk="1" hangingPunct="1"/>
            <a:r>
              <a:rPr lang="en-US" altLang="en-US" sz="2100" b="1">
                <a:solidFill>
                  <a:srgbClr val="000000"/>
                </a:solidFill>
                <a:latin typeface="Times New Roman" panose="02020603050405020304" pitchFamily="18" charset="0"/>
              </a:rPr>
              <a:t>Oscillating frequency of the voltage generator regulates the frequency of the emitted wave.</a:t>
            </a:r>
            <a:endParaRPr lang="en-US" altLang="en-US" sz="2100">
              <a:solidFill>
                <a:srgbClr val="000000"/>
              </a:solidFill>
              <a:latin typeface="Times New Roman" panose="02020603050405020304" pitchFamily="18"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0" name="Rectangle 199">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158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gradFill>
            <a:gsLst>
              <a:gs pos="0">
                <a:schemeClr val="accent2"/>
              </a:gs>
              <a:gs pos="25000">
                <a:schemeClr val="accent2"/>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 name="Picture 203">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5234" name="Rectangle 2">
            <a:extLst>
              <a:ext uri="{FF2B5EF4-FFF2-40B4-BE49-F238E27FC236}">
                <a16:creationId xmlns:a16="http://schemas.microsoft.com/office/drawing/2014/main" id="{E9CBB636-1A6D-40F5-A580-B696CD9DCA6A}"/>
              </a:ext>
            </a:extLst>
          </p:cNvPr>
          <p:cNvSpPr>
            <a:spLocks noGrp="1" noChangeArrowheads="1"/>
          </p:cNvSpPr>
          <p:nvPr>
            <p:ph type="title"/>
          </p:nvPr>
        </p:nvSpPr>
        <p:spPr>
          <a:xfrm>
            <a:off x="480059" y="2053641"/>
            <a:ext cx="2751871" cy="2760098"/>
          </a:xfrm>
        </p:spPr>
        <p:txBody>
          <a:bodyPr>
            <a:normAutofit/>
          </a:bodyPr>
          <a:lstStyle/>
          <a:p>
            <a:pPr eaLnBrk="1" fontAlgn="auto" hangingPunct="1">
              <a:spcAft>
                <a:spcPts val="0"/>
              </a:spcAft>
              <a:defRPr/>
            </a:pPr>
            <a:r>
              <a:rPr lang="en-US">
                <a:solidFill>
                  <a:srgbClr val="FFFFFF"/>
                </a:solidFill>
              </a:rPr>
              <a:t>CW DOPPLER</a:t>
            </a:r>
          </a:p>
        </p:txBody>
      </p:sp>
      <p:sp>
        <p:nvSpPr>
          <p:cNvPr id="132099" name="Rectangle 3">
            <a:extLst>
              <a:ext uri="{FF2B5EF4-FFF2-40B4-BE49-F238E27FC236}">
                <a16:creationId xmlns:a16="http://schemas.microsoft.com/office/drawing/2014/main" id="{31F9EE45-6C41-4E56-89BE-33481078F470}"/>
              </a:ext>
            </a:extLst>
          </p:cNvPr>
          <p:cNvSpPr>
            <a:spLocks noGrp="1" noChangeArrowheads="1"/>
          </p:cNvSpPr>
          <p:nvPr>
            <p:ph idx="1"/>
          </p:nvPr>
        </p:nvSpPr>
        <p:spPr>
          <a:xfrm>
            <a:off x="4567930" y="801866"/>
            <a:ext cx="3979563" cy="5230634"/>
          </a:xfrm>
        </p:spPr>
        <p:txBody>
          <a:bodyPr anchor="ctr">
            <a:normAutofit/>
          </a:bodyPr>
          <a:lstStyle/>
          <a:p>
            <a:r>
              <a:rPr lang="en-US" altLang="en-US" sz="2100" b="1" dirty="0">
                <a:solidFill>
                  <a:srgbClr val="000000"/>
                </a:solidFill>
                <a:latin typeface="Times New Roman"/>
                <a:cs typeface="Times New Roman"/>
              </a:rPr>
              <a:t>In the sound beam the transmitted and reflected sound waves overlap over a relatively narrow range.  </a:t>
            </a:r>
            <a:endParaRPr lang="en-US" altLang="en-US" sz="2100" b="1">
              <a:solidFill>
                <a:srgbClr val="000000"/>
              </a:solidFill>
              <a:latin typeface="Times New Roman" panose="02020603050405020304" pitchFamily="18" charset="0"/>
            </a:endParaRPr>
          </a:p>
          <a:p>
            <a:pPr eaLnBrk="1" hangingPunct="1"/>
            <a:endParaRPr lang="en-US" altLang="en-US" sz="2100" b="1">
              <a:solidFill>
                <a:srgbClr val="000000"/>
              </a:solidFill>
              <a:latin typeface="Times New Roman" panose="02020603050405020304" pitchFamily="18" charset="0"/>
            </a:endParaRPr>
          </a:p>
          <a:p>
            <a:pPr eaLnBrk="1" hangingPunct="1"/>
            <a:r>
              <a:rPr lang="en-US" altLang="en-US" sz="2100" b="1" dirty="0">
                <a:solidFill>
                  <a:srgbClr val="000000"/>
                </a:solidFill>
                <a:latin typeface="Times New Roman"/>
                <a:cs typeface="Times New Roman"/>
              </a:rPr>
              <a:t>The region of overlap is called the flow sensitive zone.</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AutoShape 4">
            <a:extLst>
              <a:ext uri="{FF2B5EF4-FFF2-40B4-BE49-F238E27FC236}">
                <a16:creationId xmlns:a16="http://schemas.microsoft.com/office/drawing/2014/main" id="{6331EAAB-B6BC-4585-BC3C-56D42D7B8FD6}"/>
              </a:ext>
            </a:extLst>
          </p:cNvPr>
          <p:cNvSpPr>
            <a:spLocks noChangeArrowheads="1"/>
          </p:cNvSpPr>
          <p:nvPr/>
        </p:nvSpPr>
        <p:spPr bwMode="ltGray">
          <a:xfrm>
            <a:off x="2133600" y="3810000"/>
            <a:ext cx="914400" cy="457200"/>
          </a:xfrm>
          <a:prstGeom prst="flowChartPredefinedProcess">
            <a:avLst/>
          </a:prstGeom>
          <a:solidFill>
            <a:schemeClr val="accent1"/>
          </a:solidFill>
          <a:ln w="9525">
            <a:solidFill>
              <a:schemeClr val="tx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136195" name="AutoShape 5">
            <a:extLst>
              <a:ext uri="{FF2B5EF4-FFF2-40B4-BE49-F238E27FC236}">
                <a16:creationId xmlns:a16="http://schemas.microsoft.com/office/drawing/2014/main" id="{ACFBEE53-1B43-47B8-9253-5259160B5B0C}"/>
              </a:ext>
            </a:extLst>
          </p:cNvPr>
          <p:cNvSpPr>
            <a:spLocks noChangeArrowheads="1"/>
          </p:cNvSpPr>
          <p:nvPr/>
        </p:nvSpPr>
        <p:spPr bwMode="ltGray">
          <a:xfrm>
            <a:off x="2133600" y="4267200"/>
            <a:ext cx="914400" cy="381000"/>
          </a:xfrm>
          <a:prstGeom prst="flowChartPredefinedProcess">
            <a:avLst/>
          </a:prstGeom>
          <a:solidFill>
            <a:schemeClr val="accent1"/>
          </a:solidFill>
          <a:ln w="9525">
            <a:solidFill>
              <a:schemeClr val="tx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136196" name="AutoShape 7">
            <a:extLst>
              <a:ext uri="{FF2B5EF4-FFF2-40B4-BE49-F238E27FC236}">
                <a16:creationId xmlns:a16="http://schemas.microsoft.com/office/drawing/2014/main" id="{0F0778EB-EB47-4619-83EF-62BA19CC38C3}"/>
              </a:ext>
            </a:extLst>
          </p:cNvPr>
          <p:cNvSpPr>
            <a:spLocks noChangeArrowheads="1"/>
          </p:cNvSpPr>
          <p:nvPr/>
        </p:nvSpPr>
        <p:spPr bwMode="ltGray">
          <a:xfrm rot="16200000" flipV="1">
            <a:off x="2933700" y="3924300"/>
            <a:ext cx="457200" cy="228600"/>
          </a:xfrm>
          <a:prstGeom prst="flowChartManualInput">
            <a:avLst/>
          </a:prstGeom>
          <a:solidFill>
            <a:schemeClr val="tx2"/>
          </a:solidFill>
          <a:ln w="9525">
            <a:solidFill>
              <a:schemeClr val="tx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136197" name="AutoShape 8">
            <a:extLst>
              <a:ext uri="{FF2B5EF4-FFF2-40B4-BE49-F238E27FC236}">
                <a16:creationId xmlns:a16="http://schemas.microsoft.com/office/drawing/2014/main" id="{5C5A8793-5FBD-44CE-98C8-35505B284E8D}"/>
              </a:ext>
            </a:extLst>
          </p:cNvPr>
          <p:cNvSpPr>
            <a:spLocks noChangeArrowheads="1"/>
          </p:cNvSpPr>
          <p:nvPr/>
        </p:nvSpPr>
        <p:spPr bwMode="ltGray">
          <a:xfrm rot="5400000">
            <a:off x="2971800" y="4343400"/>
            <a:ext cx="381000" cy="228600"/>
          </a:xfrm>
          <a:prstGeom prst="flowChartManualInput">
            <a:avLst/>
          </a:prstGeom>
          <a:solidFill>
            <a:schemeClr val="tx1"/>
          </a:solidFill>
          <a:ln w="9525">
            <a:solidFill>
              <a:schemeClr val="tx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136198" name="Line 9">
            <a:extLst>
              <a:ext uri="{FF2B5EF4-FFF2-40B4-BE49-F238E27FC236}">
                <a16:creationId xmlns:a16="http://schemas.microsoft.com/office/drawing/2014/main" id="{24CD476B-B8ED-4DA5-8EB7-09AAEE2BDC8D}"/>
              </a:ext>
            </a:extLst>
          </p:cNvPr>
          <p:cNvSpPr>
            <a:spLocks noChangeShapeType="1"/>
          </p:cNvSpPr>
          <p:nvPr/>
        </p:nvSpPr>
        <p:spPr bwMode="ltGray">
          <a:xfrm>
            <a:off x="3276600" y="3810000"/>
            <a:ext cx="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36199" name="Line 10">
            <a:extLst>
              <a:ext uri="{FF2B5EF4-FFF2-40B4-BE49-F238E27FC236}">
                <a16:creationId xmlns:a16="http://schemas.microsoft.com/office/drawing/2014/main" id="{A836B221-1D86-46DF-86A5-09585ADD44C8}"/>
              </a:ext>
            </a:extLst>
          </p:cNvPr>
          <p:cNvSpPr>
            <a:spLocks noChangeShapeType="1"/>
          </p:cNvSpPr>
          <p:nvPr/>
        </p:nvSpPr>
        <p:spPr bwMode="ltGray">
          <a:xfrm>
            <a:off x="3276600" y="3810000"/>
            <a:ext cx="45720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36200" name="Line 14">
            <a:extLst>
              <a:ext uri="{FF2B5EF4-FFF2-40B4-BE49-F238E27FC236}">
                <a16:creationId xmlns:a16="http://schemas.microsoft.com/office/drawing/2014/main" id="{CBDC2B32-85D2-4706-91B9-C54A6F83921A}"/>
              </a:ext>
            </a:extLst>
          </p:cNvPr>
          <p:cNvSpPr>
            <a:spLocks noChangeShapeType="1"/>
          </p:cNvSpPr>
          <p:nvPr/>
        </p:nvSpPr>
        <p:spPr bwMode="ltGray">
          <a:xfrm flipV="1">
            <a:off x="3276600" y="3733800"/>
            <a:ext cx="4343400" cy="5334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36201" name="Line 15">
            <a:extLst>
              <a:ext uri="{FF2B5EF4-FFF2-40B4-BE49-F238E27FC236}">
                <a16:creationId xmlns:a16="http://schemas.microsoft.com/office/drawing/2014/main" id="{3C0162BD-51C5-4F8E-827E-58AAC43266A5}"/>
              </a:ext>
            </a:extLst>
          </p:cNvPr>
          <p:cNvSpPr>
            <a:spLocks noChangeShapeType="1"/>
          </p:cNvSpPr>
          <p:nvPr/>
        </p:nvSpPr>
        <p:spPr bwMode="ltGray">
          <a:xfrm>
            <a:off x="3276600" y="4267200"/>
            <a:ext cx="45720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36202" name="Line 16">
            <a:extLst>
              <a:ext uri="{FF2B5EF4-FFF2-40B4-BE49-F238E27FC236}">
                <a16:creationId xmlns:a16="http://schemas.microsoft.com/office/drawing/2014/main" id="{4DA820B7-49E7-4E90-BD1E-DD6B09E8F0BD}"/>
              </a:ext>
            </a:extLst>
          </p:cNvPr>
          <p:cNvSpPr>
            <a:spLocks noChangeShapeType="1"/>
          </p:cNvSpPr>
          <p:nvPr/>
        </p:nvSpPr>
        <p:spPr bwMode="ltGray">
          <a:xfrm flipV="1">
            <a:off x="3276600" y="4114800"/>
            <a:ext cx="4343400" cy="5334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36203" name="Line 17">
            <a:extLst>
              <a:ext uri="{FF2B5EF4-FFF2-40B4-BE49-F238E27FC236}">
                <a16:creationId xmlns:a16="http://schemas.microsoft.com/office/drawing/2014/main" id="{2BEF735D-45FA-45AC-8499-7E4909F25EBE}"/>
              </a:ext>
            </a:extLst>
          </p:cNvPr>
          <p:cNvSpPr>
            <a:spLocks noChangeShapeType="1"/>
          </p:cNvSpPr>
          <p:nvPr/>
        </p:nvSpPr>
        <p:spPr bwMode="ltGray">
          <a:xfrm flipH="1">
            <a:off x="6705600" y="3886200"/>
            <a:ext cx="914400" cy="1524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36204" name="Line 18">
            <a:extLst>
              <a:ext uri="{FF2B5EF4-FFF2-40B4-BE49-F238E27FC236}">
                <a16:creationId xmlns:a16="http://schemas.microsoft.com/office/drawing/2014/main" id="{107BB581-F3D6-45DC-AEAF-9439D21377D4}"/>
              </a:ext>
            </a:extLst>
          </p:cNvPr>
          <p:cNvSpPr>
            <a:spLocks noChangeShapeType="1"/>
          </p:cNvSpPr>
          <p:nvPr/>
        </p:nvSpPr>
        <p:spPr bwMode="ltGray">
          <a:xfrm>
            <a:off x="3276600" y="4038600"/>
            <a:ext cx="457200" cy="76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36205" name="Line 19">
            <a:extLst>
              <a:ext uri="{FF2B5EF4-FFF2-40B4-BE49-F238E27FC236}">
                <a16:creationId xmlns:a16="http://schemas.microsoft.com/office/drawing/2014/main" id="{B9971C22-9A73-4DB8-8D72-2D27C8452FE5}"/>
              </a:ext>
            </a:extLst>
          </p:cNvPr>
          <p:cNvSpPr>
            <a:spLocks noChangeShapeType="1"/>
          </p:cNvSpPr>
          <p:nvPr/>
        </p:nvSpPr>
        <p:spPr bwMode="ltGray">
          <a:xfrm flipV="1">
            <a:off x="4114800" y="4267200"/>
            <a:ext cx="1371600" cy="152400"/>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36206" name="Line 20">
            <a:extLst>
              <a:ext uri="{FF2B5EF4-FFF2-40B4-BE49-F238E27FC236}">
                <a16:creationId xmlns:a16="http://schemas.microsoft.com/office/drawing/2014/main" id="{6FE2644A-7766-41B7-BC6D-6CB13D7667D9}"/>
              </a:ext>
            </a:extLst>
          </p:cNvPr>
          <p:cNvSpPr>
            <a:spLocks noChangeShapeType="1"/>
          </p:cNvSpPr>
          <p:nvPr/>
        </p:nvSpPr>
        <p:spPr bwMode="ltGray">
          <a:xfrm flipV="1">
            <a:off x="3657600" y="4191000"/>
            <a:ext cx="1371600" cy="152400"/>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36207" name="Line 21">
            <a:extLst>
              <a:ext uri="{FF2B5EF4-FFF2-40B4-BE49-F238E27FC236}">
                <a16:creationId xmlns:a16="http://schemas.microsoft.com/office/drawing/2014/main" id="{877335E0-E241-4179-8430-E93BCD494E1A}"/>
              </a:ext>
            </a:extLst>
          </p:cNvPr>
          <p:cNvSpPr>
            <a:spLocks noChangeShapeType="1"/>
          </p:cNvSpPr>
          <p:nvPr/>
        </p:nvSpPr>
        <p:spPr bwMode="ltGray">
          <a:xfrm>
            <a:off x="4191000" y="4114800"/>
            <a:ext cx="1066800" cy="228600"/>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36208" name="Line 22">
            <a:extLst>
              <a:ext uri="{FF2B5EF4-FFF2-40B4-BE49-F238E27FC236}">
                <a16:creationId xmlns:a16="http://schemas.microsoft.com/office/drawing/2014/main" id="{F2CA13FE-0F71-419D-A4E3-A6795ED3152F}"/>
              </a:ext>
            </a:extLst>
          </p:cNvPr>
          <p:cNvSpPr>
            <a:spLocks noChangeShapeType="1"/>
          </p:cNvSpPr>
          <p:nvPr/>
        </p:nvSpPr>
        <p:spPr bwMode="ltGray">
          <a:xfrm>
            <a:off x="3581400" y="4191000"/>
            <a:ext cx="1143000" cy="228600"/>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36209" name="Rectangle 25">
            <a:extLst>
              <a:ext uri="{FF2B5EF4-FFF2-40B4-BE49-F238E27FC236}">
                <a16:creationId xmlns:a16="http://schemas.microsoft.com/office/drawing/2014/main" id="{C831F9E5-B890-4D2E-9EA2-4299A397AB5C}"/>
              </a:ext>
            </a:extLst>
          </p:cNvPr>
          <p:cNvSpPr>
            <a:spLocks noChangeArrowheads="1"/>
          </p:cNvSpPr>
          <p:nvPr/>
        </p:nvSpPr>
        <p:spPr bwMode="ltGray">
          <a:xfrm>
            <a:off x="2971800" y="609600"/>
            <a:ext cx="297021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r>
              <a:rPr lang="en-US" altLang="en-US" sz="4400">
                <a:solidFill>
                  <a:srgbClr val="000000"/>
                </a:solidFill>
                <a:latin typeface="Impact" panose="020B0806030902050204" pitchFamily="34" charset="0"/>
              </a:rPr>
              <a:t>CW DOPPLER</a:t>
            </a:r>
          </a:p>
        </p:txBody>
      </p:sp>
      <p:sp>
        <p:nvSpPr>
          <p:cNvPr id="136210" name="Text Box 26">
            <a:extLst>
              <a:ext uri="{FF2B5EF4-FFF2-40B4-BE49-F238E27FC236}">
                <a16:creationId xmlns:a16="http://schemas.microsoft.com/office/drawing/2014/main" id="{C01E4447-AF2F-49FE-83A0-DBC07A9CED19}"/>
              </a:ext>
            </a:extLst>
          </p:cNvPr>
          <p:cNvSpPr txBox="1">
            <a:spLocks noChangeArrowheads="1"/>
          </p:cNvSpPr>
          <p:nvPr/>
        </p:nvSpPr>
        <p:spPr bwMode="ltGray">
          <a:xfrm>
            <a:off x="3962400" y="2971800"/>
            <a:ext cx="17526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lgn="ctr" eaLnBrk="1" hangingPunct="1">
              <a:buClrTx/>
              <a:buSzTx/>
              <a:buFontTx/>
              <a:buNone/>
            </a:pPr>
            <a:r>
              <a:rPr lang="en-US" altLang="en-US" sz="1600" b="1">
                <a:latin typeface="Times New Roman" panose="02020603050405020304" pitchFamily="18" charset="0"/>
              </a:rPr>
              <a:t>Flow sensitive Zone</a:t>
            </a:r>
          </a:p>
        </p:txBody>
      </p:sp>
      <p:sp>
        <p:nvSpPr>
          <p:cNvPr id="136211" name="Line 27">
            <a:extLst>
              <a:ext uri="{FF2B5EF4-FFF2-40B4-BE49-F238E27FC236}">
                <a16:creationId xmlns:a16="http://schemas.microsoft.com/office/drawing/2014/main" id="{ACBE4A73-FD74-4ECF-BF81-9EAD97F017B4}"/>
              </a:ext>
            </a:extLst>
          </p:cNvPr>
          <p:cNvSpPr>
            <a:spLocks noChangeShapeType="1"/>
          </p:cNvSpPr>
          <p:nvPr/>
        </p:nvSpPr>
        <p:spPr bwMode="ltGray">
          <a:xfrm flipH="1">
            <a:off x="4572000" y="3505200"/>
            <a:ext cx="2286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36212" name="Text Box 28">
            <a:extLst>
              <a:ext uri="{FF2B5EF4-FFF2-40B4-BE49-F238E27FC236}">
                <a16:creationId xmlns:a16="http://schemas.microsoft.com/office/drawing/2014/main" id="{E3B6E2DA-7A5F-4B41-866E-563F0890298E}"/>
              </a:ext>
            </a:extLst>
          </p:cNvPr>
          <p:cNvSpPr txBox="1">
            <a:spLocks noChangeArrowheads="1"/>
          </p:cNvSpPr>
          <p:nvPr/>
        </p:nvSpPr>
        <p:spPr bwMode="ltGray">
          <a:xfrm>
            <a:off x="2057400" y="2971800"/>
            <a:ext cx="17526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lgn="ctr" eaLnBrk="1" hangingPunct="1">
              <a:buClrTx/>
              <a:buSzTx/>
              <a:buFontTx/>
              <a:buNone/>
            </a:pPr>
            <a:r>
              <a:rPr lang="en-US" altLang="en-US" sz="1600" b="1">
                <a:latin typeface="Times New Roman" panose="02020603050405020304" pitchFamily="18" charset="0"/>
              </a:rPr>
              <a:t>Transmitting</a:t>
            </a:r>
          </a:p>
          <a:p>
            <a:pPr algn="ctr" eaLnBrk="1" hangingPunct="1">
              <a:buClrTx/>
              <a:buSzTx/>
              <a:buFontTx/>
              <a:buNone/>
            </a:pPr>
            <a:r>
              <a:rPr lang="en-US" altLang="en-US" sz="1600" b="1">
                <a:latin typeface="Times New Roman" panose="02020603050405020304" pitchFamily="18" charset="0"/>
              </a:rPr>
              <a:t>Crystal</a:t>
            </a:r>
          </a:p>
        </p:txBody>
      </p:sp>
      <p:sp>
        <p:nvSpPr>
          <p:cNvPr id="136213" name="Text Box 29">
            <a:extLst>
              <a:ext uri="{FF2B5EF4-FFF2-40B4-BE49-F238E27FC236}">
                <a16:creationId xmlns:a16="http://schemas.microsoft.com/office/drawing/2014/main" id="{E4BD0432-EB45-4887-A2E6-92A2AABCB704}"/>
              </a:ext>
            </a:extLst>
          </p:cNvPr>
          <p:cNvSpPr txBox="1">
            <a:spLocks noChangeArrowheads="1"/>
          </p:cNvSpPr>
          <p:nvPr/>
        </p:nvSpPr>
        <p:spPr bwMode="ltGray">
          <a:xfrm>
            <a:off x="1981200" y="4953000"/>
            <a:ext cx="17526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lgn="ctr" eaLnBrk="1" hangingPunct="1">
              <a:buClrTx/>
              <a:buSzTx/>
              <a:buFontTx/>
              <a:buNone/>
            </a:pPr>
            <a:r>
              <a:rPr lang="en-US" altLang="en-US" sz="1600" b="1">
                <a:latin typeface="Times New Roman" panose="02020603050405020304" pitchFamily="18" charset="0"/>
              </a:rPr>
              <a:t>Receiving</a:t>
            </a:r>
          </a:p>
          <a:p>
            <a:pPr algn="ctr" eaLnBrk="1" hangingPunct="1">
              <a:buClrTx/>
              <a:buSzTx/>
              <a:buFontTx/>
              <a:buNone/>
            </a:pPr>
            <a:r>
              <a:rPr lang="en-US" altLang="en-US" sz="1600" b="1">
                <a:latin typeface="Times New Roman" panose="02020603050405020304" pitchFamily="18" charset="0"/>
              </a:rPr>
              <a:t>Crystal</a:t>
            </a:r>
          </a:p>
        </p:txBody>
      </p:sp>
      <p:sp>
        <p:nvSpPr>
          <p:cNvPr id="136214" name="Line 30">
            <a:extLst>
              <a:ext uri="{FF2B5EF4-FFF2-40B4-BE49-F238E27FC236}">
                <a16:creationId xmlns:a16="http://schemas.microsoft.com/office/drawing/2014/main" id="{9EC20ED4-41C6-4D59-A07C-CB70852BC09F}"/>
              </a:ext>
            </a:extLst>
          </p:cNvPr>
          <p:cNvSpPr>
            <a:spLocks noChangeShapeType="1"/>
          </p:cNvSpPr>
          <p:nvPr/>
        </p:nvSpPr>
        <p:spPr bwMode="ltGray">
          <a:xfrm flipV="1">
            <a:off x="2895600" y="4648200"/>
            <a:ext cx="2286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36215" name="Line 31">
            <a:extLst>
              <a:ext uri="{FF2B5EF4-FFF2-40B4-BE49-F238E27FC236}">
                <a16:creationId xmlns:a16="http://schemas.microsoft.com/office/drawing/2014/main" id="{98FF049A-270F-4D6F-98D8-A7FC468DEC69}"/>
              </a:ext>
            </a:extLst>
          </p:cNvPr>
          <p:cNvSpPr>
            <a:spLocks noChangeShapeType="1"/>
          </p:cNvSpPr>
          <p:nvPr/>
        </p:nvSpPr>
        <p:spPr bwMode="ltGray">
          <a:xfrm>
            <a:off x="2971800" y="3429000"/>
            <a:ext cx="1524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158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gradFill>
            <a:gsLst>
              <a:gs pos="0">
                <a:schemeClr val="accent2"/>
              </a:gs>
              <a:gs pos="25000">
                <a:schemeClr val="accent2"/>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1" name="Picture 140">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6258" name="Rectangle 2">
            <a:extLst>
              <a:ext uri="{FF2B5EF4-FFF2-40B4-BE49-F238E27FC236}">
                <a16:creationId xmlns:a16="http://schemas.microsoft.com/office/drawing/2014/main" id="{D8A3F488-8EEF-4208-AA40-E825B8379F49}"/>
              </a:ext>
            </a:extLst>
          </p:cNvPr>
          <p:cNvSpPr>
            <a:spLocks noGrp="1" noChangeArrowheads="1"/>
          </p:cNvSpPr>
          <p:nvPr>
            <p:ph type="title"/>
          </p:nvPr>
        </p:nvSpPr>
        <p:spPr>
          <a:xfrm>
            <a:off x="480059" y="2053641"/>
            <a:ext cx="2751871" cy="2760098"/>
          </a:xfrm>
        </p:spPr>
        <p:txBody>
          <a:bodyPr>
            <a:normAutofit/>
          </a:bodyPr>
          <a:lstStyle/>
          <a:p>
            <a:pPr eaLnBrk="1" fontAlgn="auto" hangingPunct="1">
              <a:spcAft>
                <a:spcPts val="0"/>
              </a:spcAft>
              <a:defRPr/>
            </a:pPr>
            <a:r>
              <a:rPr lang="en-US">
                <a:solidFill>
                  <a:srgbClr val="FFFFFF"/>
                </a:solidFill>
              </a:rPr>
              <a:t>CW DOPPLER</a:t>
            </a:r>
          </a:p>
        </p:txBody>
      </p:sp>
      <p:sp>
        <p:nvSpPr>
          <p:cNvPr id="134147" name="Rectangle 3">
            <a:extLst>
              <a:ext uri="{FF2B5EF4-FFF2-40B4-BE49-F238E27FC236}">
                <a16:creationId xmlns:a16="http://schemas.microsoft.com/office/drawing/2014/main" id="{FAABB832-3CAA-48B1-93ED-668C3BCE19DC}"/>
              </a:ext>
            </a:extLst>
          </p:cNvPr>
          <p:cNvSpPr>
            <a:spLocks noGrp="1" noChangeArrowheads="1"/>
          </p:cNvSpPr>
          <p:nvPr>
            <p:ph idx="1"/>
          </p:nvPr>
        </p:nvSpPr>
        <p:spPr>
          <a:xfrm>
            <a:off x="4567930" y="801866"/>
            <a:ext cx="3979563" cy="5230634"/>
          </a:xfrm>
        </p:spPr>
        <p:txBody>
          <a:bodyPr anchor="ctr">
            <a:normAutofit/>
          </a:bodyPr>
          <a:lstStyle/>
          <a:p>
            <a:pPr eaLnBrk="1" hangingPunct="1"/>
            <a:r>
              <a:rPr lang="en-US" altLang="en-US" sz="2100" b="1" dirty="0">
                <a:solidFill>
                  <a:srgbClr val="000000"/>
                </a:solidFill>
                <a:latin typeface="Times New Roman"/>
                <a:cs typeface="Times New Roman"/>
              </a:rPr>
              <a:t>The flow sensitive zone varies with different transducers.</a:t>
            </a:r>
          </a:p>
          <a:p>
            <a:pPr eaLnBrk="1" hangingPunct="1"/>
            <a:endParaRPr lang="en-US" altLang="en-US" sz="2100" b="1">
              <a:solidFill>
                <a:srgbClr val="000000"/>
              </a:solidFill>
              <a:latin typeface="Times New Roman" panose="02020603050405020304" pitchFamily="18" charset="0"/>
            </a:endParaRPr>
          </a:p>
          <a:p>
            <a:pPr eaLnBrk="1" hangingPunct="1"/>
            <a:r>
              <a:rPr lang="en-US" altLang="en-US" sz="2100" b="1" dirty="0">
                <a:solidFill>
                  <a:srgbClr val="000000"/>
                </a:solidFill>
                <a:latin typeface="Times New Roman"/>
                <a:cs typeface="Times New Roman"/>
              </a:rPr>
              <a:t>Low frequency transducers have deep flow sensitive zones</a:t>
            </a:r>
          </a:p>
          <a:p>
            <a:pPr eaLnBrk="1" hangingPunct="1"/>
            <a:endParaRPr lang="en-US" altLang="en-US" sz="2100" b="1">
              <a:solidFill>
                <a:srgbClr val="000000"/>
              </a:solidFill>
              <a:latin typeface="Times New Roman" panose="02020603050405020304" pitchFamily="18" charset="0"/>
            </a:endParaRPr>
          </a:p>
          <a:p>
            <a:pPr eaLnBrk="1" hangingPunct="1"/>
            <a:r>
              <a:rPr lang="en-US" altLang="en-US" sz="2100" b="1" dirty="0">
                <a:solidFill>
                  <a:srgbClr val="000000"/>
                </a:solidFill>
                <a:latin typeface="Times New Roman"/>
                <a:cs typeface="Times New Roman"/>
              </a:rPr>
              <a:t>High frequency transducers have superficial flow sensitive zones.</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0" name="Rectangle 199">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158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gradFill>
            <a:gsLst>
              <a:gs pos="0">
                <a:schemeClr val="accent2"/>
              </a:gs>
              <a:gs pos="25000">
                <a:schemeClr val="accent2"/>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 name="Picture 203">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8306" name="Rectangle 2">
            <a:extLst>
              <a:ext uri="{FF2B5EF4-FFF2-40B4-BE49-F238E27FC236}">
                <a16:creationId xmlns:a16="http://schemas.microsoft.com/office/drawing/2014/main" id="{1B85A259-67B4-4DF6-823D-D4464E647CCC}"/>
              </a:ext>
            </a:extLst>
          </p:cNvPr>
          <p:cNvSpPr>
            <a:spLocks noGrp="1" noChangeArrowheads="1"/>
          </p:cNvSpPr>
          <p:nvPr>
            <p:ph type="title"/>
          </p:nvPr>
        </p:nvSpPr>
        <p:spPr>
          <a:xfrm>
            <a:off x="480059" y="2053641"/>
            <a:ext cx="2751871" cy="2760098"/>
          </a:xfrm>
        </p:spPr>
        <p:txBody>
          <a:bodyPr>
            <a:normAutofit/>
          </a:bodyPr>
          <a:lstStyle/>
          <a:p>
            <a:pPr eaLnBrk="1" fontAlgn="auto" hangingPunct="1">
              <a:spcAft>
                <a:spcPts val="0"/>
              </a:spcAft>
              <a:defRPr/>
            </a:pPr>
            <a:r>
              <a:rPr lang="en-US">
                <a:solidFill>
                  <a:srgbClr val="FFFFFF"/>
                </a:solidFill>
              </a:rPr>
              <a:t>CW DOPPLER</a:t>
            </a:r>
          </a:p>
        </p:txBody>
      </p:sp>
      <p:sp>
        <p:nvSpPr>
          <p:cNvPr id="138243" name="Rectangle 3">
            <a:extLst>
              <a:ext uri="{FF2B5EF4-FFF2-40B4-BE49-F238E27FC236}">
                <a16:creationId xmlns:a16="http://schemas.microsoft.com/office/drawing/2014/main" id="{A41D00B1-F3AE-42BE-B407-D88103FC1A20}"/>
              </a:ext>
            </a:extLst>
          </p:cNvPr>
          <p:cNvSpPr>
            <a:spLocks noGrp="1" noChangeArrowheads="1"/>
          </p:cNvSpPr>
          <p:nvPr>
            <p:ph idx="1"/>
          </p:nvPr>
        </p:nvSpPr>
        <p:spPr>
          <a:xfrm>
            <a:off x="4567930" y="801866"/>
            <a:ext cx="3979563" cy="5230634"/>
          </a:xfrm>
        </p:spPr>
        <p:txBody>
          <a:bodyPr anchor="ctr">
            <a:normAutofit/>
          </a:bodyPr>
          <a:lstStyle/>
          <a:p>
            <a:pPr eaLnBrk="1" hangingPunct="1"/>
            <a:r>
              <a:rPr lang="en-US" altLang="en-US" sz="2100" b="1" dirty="0">
                <a:solidFill>
                  <a:srgbClr val="000000"/>
                </a:solidFill>
                <a:latin typeface="Times New Roman"/>
                <a:cs typeface="Times New Roman"/>
              </a:rPr>
              <a:t>Doppler shift can be located at any depth in the flow sensitive zone of beam.</a:t>
            </a:r>
          </a:p>
          <a:p>
            <a:pPr eaLnBrk="1" hangingPunct="1"/>
            <a:endParaRPr lang="en-US" altLang="en-US" sz="2100" b="1">
              <a:solidFill>
                <a:srgbClr val="000000"/>
              </a:solidFill>
              <a:latin typeface="Times New Roman" panose="02020603050405020304" pitchFamily="18" charset="0"/>
            </a:endParaRPr>
          </a:p>
          <a:p>
            <a:r>
              <a:rPr lang="en-US" altLang="en-US" sz="2100" b="1" dirty="0">
                <a:solidFill>
                  <a:srgbClr val="000000"/>
                </a:solidFill>
                <a:latin typeface="Times New Roman"/>
                <a:cs typeface="Times New Roman"/>
              </a:rPr>
              <a:t>The Doppler receiver is unable to determine the exact location of the Doppler shift thus CW lacks range resolution</a:t>
            </a:r>
            <a:endParaRPr lang="en-US" altLang="en-US" sz="2100" b="1" dirty="0">
              <a:solidFill>
                <a:srgbClr val="000000"/>
              </a:solidFill>
              <a:latin typeface="Times New Roman" panose="02020603050405020304" pitchFamily="18" charset="0"/>
              <a:cs typeface="Times New Roman" panose="02020603050405020304" pitchFamily="18" charset="0"/>
            </a:endParaRPr>
          </a:p>
          <a:p>
            <a:pPr marL="0" indent="0">
              <a:buNone/>
            </a:pPr>
            <a:endParaRPr lang="en-US" altLang="en-US" sz="2100" b="1" dirty="0">
              <a:solidFill>
                <a:srgbClr val="000000"/>
              </a:solidFill>
              <a:latin typeface="Times New Roman"/>
              <a:cs typeface="Times New Roman"/>
            </a:endParaRPr>
          </a:p>
          <a:p>
            <a:r>
              <a:rPr lang="en-US" altLang="en-US" sz="2100" b="1" dirty="0">
                <a:solidFill>
                  <a:srgbClr val="000000"/>
                </a:solidFill>
                <a:latin typeface="Times New Roman"/>
                <a:cs typeface="Times New Roman"/>
              </a:rPr>
              <a:t>It is continuously sampling returning echoes and has no limitations on measuring high flow velocities.</a:t>
            </a:r>
            <a:endParaRPr lang="en-US" altLang="en-US" sz="2100" b="1">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A5800-51B0-46E4-AD08-22D903D30E62}"/>
              </a:ext>
            </a:extLst>
          </p:cNvPr>
          <p:cNvSpPr>
            <a:spLocks noGrp="1"/>
          </p:cNvSpPr>
          <p:nvPr>
            <p:ph type="title"/>
          </p:nvPr>
        </p:nvSpPr>
        <p:spPr>
          <a:xfrm>
            <a:off x="565578" y="1182351"/>
            <a:ext cx="3991824" cy="905082"/>
          </a:xfrm>
        </p:spPr>
        <p:txBody>
          <a:bodyPr vert="horz" lIns="91440" tIns="45720" rIns="91440" bIns="45720" rtlCol="0" anchor="ctr">
            <a:noAutofit/>
          </a:bodyPr>
          <a:lstStyle/>
          <a:p>
            <a:r>
              <a:rPr lang="en-US" sz="4000">
                <a:ea typeface="+mj-lt"/>
                <a:cs typeface="+mj-lt"/>
              </a:rPr>
              <a:t>Doppler Equation</a:t>
            </a:r>
            <a:br>
              <a:rPr lang="en-US" sz="4000">
                <a:ea typeface="+mj-lt"/>
                <a:cs typeface="+mj-lt"/>
              </a:rPr>
            </a:br>
            <a:br>
              <a:rPr lang="en-US" sz="4000">
                <a:ea typeface="+mj-lt"/>
                <a:cs typeface="+mj-lt"/>
              </a:rPr>
            </a:br>
            <a:endParaRPr lang="en-US" sz="4000">
              <a:ea typeface="+mj-lt"/>
              <a:cs typeface="+mj-lt"/>
            </a:endParaRPr>
          </a:p>
          <a:p>
            <a:endParaRPr lang="en-US" sz="2800">
              <a:cs typeface="Calibri Light"/>
            </a:endParaRPr>
          </a:p>
        </p:txBody>
      </p:sp>
      <p:sp>
        <p:nvSpPr>
          <p:cNvPr id="23" name="Freeform: Shape 22">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37085" y="-2008"/>
            <a:ext cx="4206915"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 name="Picture 18">
            <a:extLst>
              <a:ext uri="{FF2B5EF4-FFF2-40B4-BE49-F238E27FC236}">
                <a16:creationId xmlns:a16="http://schemas.microsoft.com/office/drawing/2014/main" id="{7BAAF880-D9D1-4B00-BBA7-D99546F32C7D}"/>
              </a:ext>
            </a:extLst>
          </p:cNvPr>
          <p:cNvPicPr>
            <a:picLocks noChangeAspect="1"/>
          </p:cNvPicPr>
          <p:nvPr/>
        </p:nvPicPr>
        <p:blipFill rotWithShape="1">
          <a:blip r:embed="rId2"/>
          <a:srcRect l="30124" r="21774" b="5"/>
          <a:stretch/>
        </p:blipFill>
        <p:spPr>
          <a:xfrm>
            <a:off x="5062605" y="-2"/>
            <a:ext cx="4081395"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graphicFrame>
        <p:nvGraphicFramePr>
          <p:cNvPr id="5" name="Content Placeholder 2">
            <a:extLst>
              <a:ext uri="{FF2B5EF4-FFF2-40B4-BE49-F238E27FC236}">
                <a16:creationId xmlns:a16="http://schemas.microsoft.com/office/drawing/2014/main" id="{35222C22-D189-4DDB-9B95-69CF5A5C2346}"/>
              </a:ext>
            </a:extLst>
          </p:cNvPr>
          <p:cNvGraphicFramePr>
            <a:graphicFrameLocks noGrp="1"/>
          </p:cNvGraphicFramePr>
          <p:nvPr>
            <p:ph idx="1"/>
            <p:extLst>
              <p:ext uri="{D42A27DB-BD31-4B8C-83A1-F6EECF244321}">
                <p14:modId xmlns:p14="http://schemas.microsoft.com/office/powerpoint/2010/main" val="1955560744"/>
              </p:ext>
            </p:extLst>
          </p:nvPr>
        </p:nvGraphicFramePr>
        <p:xfrm>
          <a:off x="571500" y="2918624"/>
          <a:ext cx="3985907" cy="3375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9" name="Text Box 2">
            <a:extLst>
              <a:ext uri="{FF2B5EF4-FFF2-40B4-BE49-F238E27FC236}">
                <a16:creationId xmlns:a16="http://schemas.microsoft.com/office/drawing/2014/main" id="{0E58125C-8CD1-41FA-AD22-932025C3E2CC}"/>
              </a:ext>
            </a:extLst>
          </p:cNvPr>
          <p:cNvSpPr txBox="1">
            <a:spLocks noChangeArrowheads="1"/>
          </p:cNvSpPr>
          <p:nvPr/>
        </p:nvSpPr>
        <p:spPr bwMode="auto">
          <a:xfrm>
            <a:off x="854026" y="1310403"/>
            <a:ext cx="12890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440" tIns="45720" rIns="91440" bIns="45720" anchor="t">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en-US" altLang="en-US" sz="3600" b="1" err="1">
                <a:latin typeface="Helvetica"/>
                <a:cs typeface="Helvetica"/>
              </a:rPr>
              <a:t>f</a:t>
            </a:r>
            <a:r>
              <a:rPr lang="en-US" altLang="en-US" sz="3600" b="1" baseline="-25000" err="1">
                <a:latin typeface="Helvetica"/>
                <a:cs typeface="Helvetica"/>
              </a:rPr>
              <a:t>d</a:t>
            </a:r>
            <a:r>
              <a:rPr lang="en-US" altLang="en-US" sz="3600" b="1">
                <a:latin typeface="Helvetica"/>
                <a:cs typeface="Helvetica"/>
              </a:rPr>
              <a:t> = </a:t>
            </a:r>
            <a:endParaRPr lang="en-US" altLang="en-US" sz="3600" b="1">
              <a:latin typeface="Helvetica" panose="020B0604020202020204" pitchFamily="34" charset="0"/>
              <a:cs typeface="Helvetica"/>
            </a:endParaRPr>
          </a:p>
        </p:txBody>
      </p:sp>
      <p:sp>
        <p:nvSpPr>
          <p:cNvPr id="60" name="Text Box 4">
            <a:extLst>
              <a:ext uri="{FF2B5EF4-FFF2-40B4-BE49-F238E27FC236}">
                <a16:creationId xmlns:a16="http://schemas.microsoft.com/office/drawing/2014/main" id="{9F082410-C466-4642-91C2-9494F839CFEA}"/>
              </a:ext>
            </a:extLst>
          </p:cNvPr>
          <p:cNvSpPr txBox="1">
            <a:spLocks noChangeArrowheads="1"/>
          </p:cNvSpPr>
          <p:nvPr/>
        </p:nvSpPr>
        <p:spPr bwMode="auto">
          <a:xfrm>
            <a:off x="1986325" y="1255754"/>
            <a:ext cx="221138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440" tIns="45720" rIns="91440" bIns="45720" anchor="t">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buClrTx/>
              <a:buSzTx/>
              <a:buFontTx/>
              <a:buNone/>
            </a:pPr>
            <a:r>
              <a:rPr lang="en-US" altLang="en-US" sz="3600" b="1" u="sng">
                <a:latin typeface="Helvetica"/>
                <a:cs typeface="Helvetica"/>
              </a:rPr>
              <a:t>2f</a:t>
            </a:r>
            <a:r>
              <a:rPr lang="en-US" altLang="en-US" sz="3600" b="1" u="sng" baseline="-25000">
                <a:latin typeface="Helvetica"/>
                <a:cs typeface="Helvetica"/>
              </a:rPr>
              <a:t>0</a:t>
            </a:r>
            <a:r>
              <a:rPr lang="en-US" altLang="en-US" sz="3600" b="1" u="sng">
                <a:latin typeface="Helvetica"/>
                <a:cs typeface="Helvetica"/>
              </a:rPr>
              <a:t>vcos</a:t>
            </a:r>
            <a:r>
              <a:rPr lang="en-US" altLang="en-US" sz="3600" b="1" u="sng">
                <a:latin typeface="Helvetica"/>
                <a:cs typeface="Helvetica"/>
                <a:sym typeface="Symbol" panose="05050102010706020507" pitchFamily="18" charset="2"/>
              </a:rPr>
              <a:t></a:t>
            </a:r>
            <a:endParaRPr lang="en-US" altLang="en-US" sz="3600" b="1" u="sng">
              <a:latin typeface="Helvetica"/>
              <a:cs typeface="Helvetica"/>
            </a:endParaRPr>
          </a:p>
        </p:txBody>
      </p:sp>
      <p:sp>
        <p:nvSpPr>
          <p:cNvPr id="61" name="Text Box 5">
            <a:extLst>
              <a:ext uri="{FF2B5EF4-FFF2-40B4-BE49-F238E27FC236}">
                <a16:creationId xmlns:a16="http://schemas.microsoft.com/office/drawing/2014/main" id="{7D21E634-CBBC-4A1D-A10C-8724EAF7D5A5}"/>
              </a:ext>
            </a:extLst>
          </p:cNvPr>
          <p:cNvSpPr txBox="1">
            <a:spLocks noChangeArrowheads="1"/>
          </p:cNvSpPr>
          <p:nvPr/>
        </p:nvSpPr>
        <p:spPr bwMode="auto">
          <a:xfrm>
            <a:off x="2876353" y="1706242"/>
            <a:ext cx="438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440" tIns="45720" rIns="91440" bIns="45720" anchor="t">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buClrTx/>
              <a:buSzTx/>
              <a:buFontTx/>
              <a:buNone/>
            </a:pPr>
            <a:r>
              <a:rPr lang="en-US" altLang="en-US" sz="3600" b="1">
                <a:latin typeface="Helvetica"/>
                <a:cs typeface="Helvetica"/>
              </a:rPr>
              <a:t>c</a:t>
            </a:r>
          </a:p>
        </p:txBody>
      </p:sp>
    </p:spTree>
    <p:extLst>
      <p:ext uri="{BB962C8B-B14F-4D97-AF65-F5344CB8AC3E}">
        <p14:creationId xmlns:p14="http://schemas.microsoft.com/office/powerpoint/2010/main" val="3784915185"/>
      </p:ext>
    </p:extLst>
  </p:cSld>
  <p:clrMapOvr>
    <a:overrideClrMapping bg1="dk1" tx1="lt1" bg2="dk2" tx2="lt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281" y="0"/>
            <a:ext cx="8182719" cy="6858000"/>
          </a:xfrm>
          <a:prstGeom prst="rect">
            <a:avLst/>
          </a:prstGeom>
          <a:gradFill>
            <a:gsLst>
              <a:gs pos="0">
                <a:schemeClr val="accent2"/>
              </a:gs>
              <a:gs pos="25000">
                <a:schemeClr val="accent2"/>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147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 name="Picture 142">
            <a:extLst>
              <a:ext uri="{FF2B5EF4-FFF2-40B4-BE49-F238E27FC236}">
                <a16:creationId xmlns:a16="http://schemas.microsoft.com/office/drawing/2014/main" id="{595E59CC-7059-4455-9789-EDFBBE8F5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 t="7983" r="60644" b="14447"/>
          <a:stretch/>
        </p:blipFill>
        <p:spPr>
          <a:xfrm>
            <a:off x="2083117" y="2"/>
            <a:ext cx="4639318" cy="6857999"/>
          </a:xfrm>
          <a:custGeom>
            <a:avLst/>
            <a:gdLst>
              <a:gd name="connsiteX0" fmla="*/ 0 w 9414510"/>
              <a:gd name="connsiteY0" fmla="*/ 0 h 6857999"/>
              <a:gd name="connsiteX1" fmla="*/ 9414510 w 9414510"/>
              <a:gd name="connsiteY1" fmla="*/ 0 h 6857999"/>
              <a:gd name="connsiteX2" fmla="*/ 9414510 w 9414510"/>
              <a:gd name="connsiteY2" fmla="*/ 6857999 h 6857999"/>
              <a:gd name="connsiteX3" fmla="*/ 0 w 941451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9414510" h="6857999">
                <a:moveTo>
                  <a:pt x="0" y="0"/>
                </a:moveTo>
                <a:lnTo>
                  <a:pt x="9414510" y="0"/>
                </a:lnTo>
                <a:lnTo>
                  <a:pt x="9414510" y="6857999"/>
                </a:lnTo>
                <a:lnTo>
                  <a:pt x="0" y="6857999"/>
                </a:lnTo>
                <a:close/>
              </a:path>
            </a:pathLst>
          </a:custGeom>
        </p:spPr>
      </p:pic>
      <p:sp>
        <p:nvSpPr>
          <p:cNvPr id="100354" name="Rectangle 2">
            <a:extLst>
              <a:ext uri="{FF2B5EF4-FFF2-40B4-BE49-F238E27FC236}">
                <a16:creationId xmlns:a16="http://schemas.microsoft.com/office/drawing/2014/main" id="{8C548F14-8A91-46DC-939E-916FB42F2271}"/>
              </a:ext>
            </a:extLst>
          </p:cNvPr>
          <p:cNvSpPr>
            <a:spLocks noGrp="1" noChangeArrowheads="1"/>
          </p:cNvSpPr>
          <p:nvPr>
            <p:ph type="title"/>
          </p:nvPr>
        </p:nvSpPr>
        <p:spPr>
          <a:xfrm>
            <a:off x="480060" y="1243013"/>
            <a:ext cx="2891790" cy="4371974"/>
          </a:xfrm>
        </p:spPr>
        <p:txBody>
          <a:bodyPr>
            <a:normAutofit/>
          </a:bodyPr>
          <a:lstStyle/>
          <a:p>
            <a:pPr eaLnBrk="1" fontAlgn="auto" hangingPunct="1">
              <a:spcAft>
                <a:spcPts val="0"/>
              </a:spcAft>
              <a:defRPr/>
            </a:pPr>
            <a:r>
              <a:rPr lang="en-US">
                <a:solidFill>
                  <a:srgbClr val="3F3F3F"/>
                </a:solidFill>
              </a:rPr>
              <a:t>Color Flow Imaging</a:t>
            </a:r>
          </a:p>
        </p:txBody>
      </p:sp>
      <p:sp>
        <p:nvSpPr>
          <p:cNvPr id="140291" name="Rectangle 3">
            <a:extLst>
              <a:ext uri="{FF2B5EF4-FFF2-40B4-BE49-F238E27FC236}">
                <a16:creationId xmlns:a16="http://schemas.microsoft.com/office/drawing/2014/main" id="{2D3536E4-8E9E-4DFB-9A07-BCA78164A41F}"/>
              </a:ext>
            </a:extLst>
          </p:cNvPr>
          <p:cNvSpPr>
            <a:spLocks noGrp="1" noChangeArrowheads="1"/>
          </p:cNvSpPr>
          <p:nvPr>
            <p:ph idx="1"/>
          </p:nvPr>
        </p:nvSpPr>
        <p:spPr>
          <a:xfrm>
            <a:off x="4729162" y="1032987"/>
            <a:ext cx="3934778" cy="4792027"/>
          </a:xfrm>
        </p:spPr>
        <p:txBody>
          <a:bodyPr vert="horz" lIns="91440" tIns="45720" rIns="91440" bIns="45720" rtlCol="0" anchor="ctr">
            <a:normAutofit/>
          </a:bodyPr>
          <a:lstStyle/>
          <a:p>
            <a:pPr eaLnBrk="1" hangingPunct="1"/>
            <a:r>
              <a:rPr lang="en-US" altLang="en-US" sz="2100" b="1">
                <a:solidFill>
                  <a:srgbClr val="FFFFFF"/>
                </a:solidFill>
                <a:latin typeface="Times New Roman"/>
                <a:cs typeface="Times New Roman"/>
              </a:rPr>
              <a:t>Pulsed Doppler Technique</a:t>
            </a:r>
          </a:p>
          <a:p>
            <a:pPr eaLnBrk="1" hangingPunct="1"/>
            <a:endParaRPr lang="en-US" altLang="en-US" sz="2100" b="1">
              <a:solidFill>
                <a:srgbClr val="FFFFFF"/>
              </a:solidFill>
              <a:latin typeface="Times New Roman" panose="02020603050405020304" pitchFamily="18" charset="0"/>
            </a:endParaRPr>
          </a:p>
          <a:p>
            <a:pPr eaLnBrk="1" hangingPunct="1"/>
            <a:r>
              <a:rPr lang="en-US" altLang="en-US" sz="2100" b="1">
                <a:solidFill>
                  <a:srgbClr val="FFFFFF"/>
                </a:solidFill>
                <a:latin typeface="Times New Roman" panose="02020603050405020304" pitchFamily="18" charset="0"/>
              </a:rPr>
              <a:t>Uses 200 – 500 sample gates along each scan line.</a:t>
            </a:r>
          </a:p>
          <a:p>
            <a:pPr eaLnBrk="1" hangingPunct="1"/>
            <a:endParaRPr lang="en-US" altLang="en-US" sz="2100" b="1">
              <a:solidFill>
                <a:srgbClr val="FFFFFF"/>
              </a:solidFill>
              <a:latin typeface="Times New Roman" panose="02020603050405020304" pitchFamily="18" charset="0"/>
            </a:endParaRPr>
          </a:p>
          <a:p>
            <a:pPr eaLnBrk="1" hangingPunct="1"/>
            <a:r>
              <a:rPr lang="en-US" altLang="en-US" sz="2100" b="1">
                <a:solidFill>
                  <a:srgbClr val="FFFFFF"/>
                </a:solidFill>
                <a:latin typeface="Times New Roman" panose="02020603050405020304" pitchFamily="18" charset="0"/>
              </a:rPr>
              <a:t>Multiple pulses are sent down each scan line.</a:t>
            </a:r>
          </a:p>
          <a:p>
            <a:pPr eaLnBrk="1" hangingPunct="1"/>
            <a:endParaRPr lang="en-US" altLang="en-US" sz="2100" b="1">
              <a:solidFill>
                <a:srgbClr val="FFFFFF"/>
              </a:solidFill>
              <a:latin typeface="Times New Roman" panose="02020603050405020304" pitchFamily="18" charset="0"/>
            </a:endParaRPr>
          </a:p>
          <a:p>
            <a:pPr eaLnBrk="1" hangingPunct="1"/>
            <a:r>
              <a:rPr lang="en-US" altLang="en-US" sz="2100" b="1">
                <a:solidFill>
                  <a:srgbClr val="FFFFFF"/>
                </a:solidFill>
                <a:latin typeface="Times New Roman" panose="02020603050405020304" pitchFamily="18" charset="0"/>
              </a:rPr>
              <a:t>The number of pulses that are sent down each scan line is called the Packet Size or Ensemble Length.</a:t>
            </a:r>
          </a:p>
          <a:p>
            <a:pPr eaLnBrk="1" hangingPunct="1"/>
            <a:endParaRPr lang="en-US" altLang="en-US" sz="2100" b="1">
              <a:solidFill>
                <a:srgbClr val="FFFFFF"/>
              </a:solidFill>
              <a:latin typeface="Times New Roman" panose="02020603050405020304" pitchFamily="18" charset="0"/>
            </a:endParaRPr>
          </a:p>
        </p:txBody>
      </p:sp>
    </p:spTree>
  </p:cSld>
  <p:clrMapOvr>
    <a:overrideClrMapping bg1="dk1" tx1="lt1" bg2="dk2" tx2="lt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2338" name="Group 2">
            <a:extLst>
              <a:ext uri="{FF2B5EF4-FFF2-40B4-BE49-F238E27FC236}">
                <a16:creationId xmlns:a16="http://schemas.microsoft.com/office/drawing/2014/main" id="{D4601C19-0DEB-4824-B35A-A07F05664983}"/>
              </a:ext>
            </a:extLst>
          </p:cNvPr>
          <p:cNvGrpSpPr>
            <a:grpSpLocks/>
          </p:cNvGrpSpPr>
          <p:nvPr/>
        </p:nvGrpSpPr>
        <p:grpSpPr bwMode="auto">
          <a:xfrm>
            <a:off x="3581400" y="2590800"/>
            <a:ext cx="2571750" cy="2519363"/>
            <a:chOff x="1136" y="1992"/>
            <a:chExt cx="1620" cy="1587"/>
          </a:xfrm>
        </p:grpSpPr>
        <p:sp>
          <p:nvSpPr>
            <p:cNvPr id="142371" name="Line 3">
              <a:extLst>
                <a:ext uri="{FF2B5EF4-FFF2-40B4-BE49-F238E27FC236}">
                  <a16:creationId xmlns:a16="http://schemas.microsoft.com/office/drawing/2014/main" id="{460AC488-66DF-496C-88AA-47D30805D8D5}"/>
                </a:ext>
              </a:extLst>
            </p:cNvPr>
            <p:cNvSpPr>
              <a:spLocks noChangeShapeType="1"/>
            </p:cNvSpPr>
            <p:nvPr/>
          </p:nvSpPr>
          <p:spPr bwMode="auto">
            <a:xfrm>
              <a:off x="1136" y="1992"/>
              <a:ext cx="1023" cy="1578"/>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2372" name="AutoShape 4">
              <a:extLst>
                <a:ext uri="{FF2B5EF4-FFF2-40B4-BE49-F238E27FC236}">
                  <a16:creationId xmlns:a16="http://schemas.microsoft.com/office/drawing/2014/main" id="{A9B1108A-4729-425D-BD84-28F9E7F896EB}"/>
                </a:ext>
              </a:extLst>
            </p:cNvPr>
            <p:cNvSpPr>
              <a:spLocks noChangeArrowheads="1"/>
            </p:cNvSpPr>
            <p:nvPr/>
          </p:nvSpPr>
          <p:spPr bwMode="auto">
            <a:xfrm flipH="1">
              <a:off x="1436" y="2552"/>
              <a:ext cx="164" cy="47"/>
            </a:xfrm>
            <a:prstGeom prst="parallelogram">
              <a:avLst>
                <a:gd name="adj" fmla="val 80837"/>
              </a:avLst>
            </a:prstGeom>
            <a:solidFill>
              <a:schemeClr val="tx2">
                <a:alpha val="50195"/>
              </a:schemeClr>
            </a:solidFill>
            <a:ln w="3175">
              <a:solidFill>
                <a:schemeClr val="bg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142373" name="AutoShape 5">
              <a:extLst>
                <a:ext uri="{FF2B5EF4-FFF2-40B4-BE49-F238E27FC236}">
                  <a16:creationId xmlns:a16="http://schemas.microsoft.com/office/drawing/2014/main" id="{95132D0F-A9AC-4D1A-AE19-C5EFD18564E6}"/>
                </a:ext>
              </a:extLst>
            </p:cNvPr>
            <p:cNvSpPr>
              <a:spLocks noChangeArrowheads="1"/>
            </p:cNvSpPr>
            <p:nvPr/>
          </p:nvSpPr>
          <p:spPr bwMode="auto">
            <a:xfrm flipH="1">
              <a:off x="1469" y="2609"/>
              <a:ext cx="164" cy="47"/>
            </a:xfrm>
            <a:prstGeom prst="parallelogram">
              <a:avLst>
                <a:gd name="adj" fmla="val 80837"/>
              </a:avLst>
            </a:prstGeom>
            <a:solidFill>
              <a:schemeClr val="tx2">
                <a:alpha val="50195"/>
              </a:schemeClr>
            </a:solidFill>
            <a:ln w="3175">
              <a:solidFill>
                <a:schemeClr val="bg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142374" name="AutoShape 6">
              <a:extLst>
                <a:ext uri="{FF2B5EF4-FFF2-40B4-BE49-F238E27FC236}">
                  <a16:creationId xmlns:a16="http://schemas.microsoft.com/office/drawing/2014/main" id="{F21B5C60-D933-4BAD-A013-1AFB4E0BCA01}"/>
                </a:ext>
              </a:extLst>
            </p:cNvPr>
            <p:cNvSpPr>
              <a:spLocks noChangeArrowheads="1"/>
            </p:cNvSpPr>
            <p:nvPr/>
          </p:nvSpPr>
          <p:spPr bwMode="auto">
            <a:xfrm flipH="1">
              <a:off x="1504" y="2666"/>
              <a:ext cx="164" cy="47"/>
            </a:xfrm>
            <a:prstGeom prst="parallelogram">
              <a:avLst>
                <a:gd name="adj" fmla="val 80837"/>
              </a:avLst>
            </a:prstGeom>
            <a:solidFill>
              <a:schemeClr val="tx2">
                <a:alpha val="50195"/>
              </a:schemeClr>
            </a:solidFill>
            <a:ln w="3175">
              <a:solidFill>
                <a:schemeClr val="bg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142375" name="AutoShape 7">
              <a:extLst>
                <a:ext uri="{FF2B5EF4-FFF2-40B4-BE49-F238E27FC236}">
                  <a16:creationId xmlns:a16="http://schemas.microsoft.com/office/drawing/2014/main" id="{2235ACEF-EA21-4D6A-9272-B4A53789A9B4}"/>
                </a:ext>
              </a:extLst>
            </p:cNvPr>
            <p:cNvSpPr>
              <a:spLocks noChangeArrowheads="1"/>
            </p:cNvSpPr>
            <p:nvPr/>
          </p:nvSpPr>
          <p:spPr bwMode="auto">
            <a:xfrm flipH="1">
              <a:off x="1539" y="2723"/>
              <a:ext cx="164" cy="47"/>
            </a:xfrm>
            <a:prstGeom prst="parallelogram">
              <a:avLst>
                <a:gd name="adj" fmla="val 80837"/>
              </a:avLst>
            </a:prstGeom>
            <a:solidFill>
              <a:schemeClr val="tx2">
                <a:alpha val="50195"/>
              </a:schemeClr>
            </a:solidFill>
            <a:ln w="3175">
              <a:solidFill>
                <a:schemeClr val="bg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142376" name="AutoShape 8">
              <a:extLst>
                <a:ext uri="{FF2B5EF4-FFF2-40B4-BE49-F238E27FC236}">
                  <a16:creationId xmlns:a16="http://schemas.microsoft.com/office/drawing/2014/main" id="{E11DB5F7-EA9B-4547-92D0-33F452559A8F}"/>
                </a:ext>
              </a:extLst>
            </p:cNvPr>
            <p:cNvSpPr>
              <a:spLocks noChangeArrowheads="1"/>
            </p:cNvSpPr>
            <p:nvPr/>
          </p:nvSpPr>
          <p:spPr bwMode="auto">
            <a:xfrm flipH="1">
              <a:off x="1578" y="2778"/>
              <a:ext cx="164" cy="47"/>
            </a:xfrm>
            <a:prstGeom prst="parallelogram">
              <a:avLst>
                <a:gd name="adj" fmla="val 80837"/>
              </a:avLst>
            </a:prstGeom>
            <a:solidFill>
              <a:schemeClr val="tx2">
                <a:alpha val="50195"/>
              </a:schemeClr>
            </a:solidFill>
            <a:ln w="3175">
              <a:solidFill>
                <a:schemeClr val="bg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142377" name="AutoShape 9">
              <a:extLst>
                <a:ext uri="{FF2B5EF4-FFF2-40B4-BE49-F238E27FC236}">
                  <a16:creationId xmlns:a16="http://schemas.microsoft.com/office/drawing/2014/main" id="{50940B57-E070-4798-9AD9-8E9466EA1F3F}"/>
                </a:ext>
              </a:extLst>
            </p:cNvPr>
            <p:cNvSpPr>
              <a:spLocks noChangeArrowheads="1"/>
            </p:cNvSpPr>
            <p:nvPr/>
          </p:nvSpPr>
          <p:spPr bwMode="auto">
            <a:xfrm flipH="1">
              <a:off x="1614" y="2835"/>
              <a:ext cx="164" cy="47"/>
            </a:xfrm>
            <a:prstGeom prst="parallelogram">
              <a:avLst>
                <a:gd name="adj" fmla="val 80837"/>
              </a:avLst>
            </a:prstGeom>
            <a:solidFill>
              <a:schemeClr val="tx2">
                <a:alpha val="50195"/>
              </a:schemeClr>
            </a:solidFill>
            <a:ln w="3175">
              <a:solidFill>
                <a:schemeClr val="bg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142378" name="AutoShape 10">
              <a:extLst>
                <a:ext uri="{FF2B5EF4-FFF2-40B4-BE49-F238E27FC236}">
                  <a16:creationId xmlns:a16="http://schemas.microsoft.com/office/drawing/2014/main" id="{A570C9B9-DC25-4B33-817E-59260F809766}"/>
                </a:ext>
              </a:extLst>
            </p:cNvPr>
            <p:cNvSpPr>
              <a:spLocks noChangeArrowheads="1"/>
            </p:cNvSpPr>
            <p:nvPr/>
          </p:nvSpPr>
          <p:spPr bwMode="auto">
            <a:xfrm flipH="1">
              <a:off x="1656" y="2892"/>
              <a:ext cx="164" cy="47"/>
            </a:xfrm>
            <a:prstGeom prst="parallelogram">
              <a:avLst>
                <a:gd name="adj" fmla="val 80837"/>
              </a:avLst>
            </a:prstGeom>
            <a:solidFill>
              <a:schemeClr val="tx2">
                <a:alpha val="50195"/>
              </a:schemeClr>
            </a:solidFill>
            <a:ln w="3175">
              <a:solidFill>
                <a:schemeClr val="bg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142379" name="AutoShape 11">
              <a:extLst>
                <a:ext uri="{FF2B5EF4-FFF2-40B4-BE49-F238E27FC236}">
                  <a16:creationId xmlns:a16="http://schemas.microsoft.com/office/drawing/2014/main" id="{AECB8972-C1EE-4650-8838-06C4E39EDC85}"/>
                </a:ext>
              </a:extLst>
            </p:cNvPr>
            <p:cNvSpPr>
              <a:spLocks noChangeArrowheads="1"/>
            </p:cNvSpPr>
            <p:nvPr/>
          </p:nvSpPr>
          <p:spPr bwMode="auto">
            <a:xfrm flipH="1">
              <a:off x="1689" y="2949"/>
              <a:ext cx="164" cy="47"/>
            </a:xfrm>
            <a:prstGeom prst="parallelogram">
              <a:avLst>
                <a:gd name="adj" fmla="val 80837"/>
              </a:avLst>
            </a:prstGeom>
            <a:solidFill>
              <a:schemeClr val="tx2">
                <a:alpha val="50195"/>
              </a:schemeClr>
            </a:solidFill>
            <a:ln w="3175">
              <a:solidFill>
                <a:schemeClr val="bg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142380" name="Line 12">
              <a:extLst>
                <a:ext uri="{FF2B5EF4-FFF2-40B4-BE49-F238E27FC236}">
                  <a16:creationId xmlns:a16="http://schemas.microsoft.com/office/drawing/2014/main" id="{1A5D7B88-D900-45A0-BE30-E4B3232FF0B5}"/>
                </a:ext>
              </a:extLst>
            </p:cNvPr>
            <p:cNvSpPr>
              <a:spLocks noChangeShapeType="1"/>
            </p:cNvSpPr>
            <p:nvPr/>
          </p:nvSpPr>
          <p:spPr bwMode="auto">
            <a:xfrm>
              <a:off x="1286" y="1995"/>
              <a:ext cx="1023" cy="1578"/>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2381" name="AutoShape 13">
              <a:extLst>
                <a:ext uri="{FF2B5EF4-FFF2-40B4-BE49-F238E27FC236}">
                  <a16:creationId xmlns:a16="http://schemas.microsoft.com/office/drawing/2014/main" id="{455EFB44-40BE-4C8F-A462-6617DE16A768}"/>
                </a:ext>
              </a:extLst>
            </p:cNvPr>
            <p:cNvSpPr>
              <a:spLocks noChangeArrowheads="1"/>
            </p:cNvSpPr>
            <p:nvPr/>
          </p:nvSpPr>
          <p:spPr bwMode="auto">
            <a:xfrm flipH="1">
              <a:off x="1586" y="2555"/>
              <a:ext cx="164" cy="47"/>
            </a:xfrm>
            <a:prstGeom prst="parallelogram">
              <a:avLst>
                <a:gd name="adj" fmla="val 80837"/>
              </a:avLst>
            </a:prstGeom>
            <a:solidFill>
              <a:schemeClr val="tx2">
                <a:alpha val="50195"/>
              </a:schemeClr>
            </a:solidFill>
            <a:ln w="3175">
              <a:solidFill>
                <a:schemeClr val="bg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142382" name="AutoShape 14">
              <a:extLst>
                <a:ext uri="{FF2B5EF4-FFF2-40B4-BE49-F238E27FC236}">
                  <a16:creationId xmlns:a16="http://schemas.microsoft.com/office/drawing/2014/main" id="{35EDE5AD-A0BE-4652-B045-505B88F97A82}"/>
                </a:ext>
              </a:extLst>
            </p:cNvPr>
            <p:cNvSpPr>
              <a:spLocks noChangeArrowheads="1"/>
            </p:cNvSpPr>
            <p:nvPr/>
          </p:nvSpPr>
          <p:spPr bwMode="auto">
            <a:xfrm flipH="1">
              <a:off x="1619" y="2612"/>
              <a:ext cx="164" cy="47"/>
            </a:xfrm>
            <a:prstGeom prst="parallelogram">
              <a:avLst>
                <a:gd name="adj" fmla="val 80837"/>
              </a:avLst>
            </a:prstGeom>
            <a:solidFill>
              <a:schemeClr val="tx2">
                <a:alpha val="50195"/>
              </a:schemeClr>
            </a:solidFill>
            <a:ln w="3175">
              <a:solidFill>
                <a:schemeClr val="bg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142383" name="AutoShape 15">
              <a:extLst>
                <a:ext uri="{FF2B5EF4-FFF2-40B4-BE49-F238E27FC236}">
                  <a16:creationId xmlns:a16="http://schemas.microsoft.com/office/drawing/2014/main" id="{61F8FDC0-9D9A-4CA8-997D-5328EAD6982B}"/>
                </a:ext>
              </a:extLst>
            </p:cNvPr>
            <p:cNvSpPr>
              <a:spLocks noChangeArrowheads="1"/>
            </p:cNvSpPr>
            <p:nvPr/>
          </p:nvSpPr>
          <p:spPr bwMode="auto">
            <a:xfrm flipH="1">
              <a:off x="1654" y="2669"/>
              <a:ext cx="164" cy="47"/>
            </a:xfrm>
            <a:prstGeom prst="parallelogram">
              <a:avLst>
                <a:gd name="adj" fmla="val 80837"/>
              </a:avLst>
            </a:prstGeom>
            <a:solidFill>
              <a:schemeClr val="tx2">
                <a:alpha val="50195"/>
              </a:schemeClr>
            </a:solidFill>
            <a:ln w="3175">
              <a:solidFill>
                <a:schemeClr val="bg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142384" name="AutoShape 16">
              <a:extLst>
                <a:ext uri="{FF2B5EF4-FFF2-40B4-BE49-F238E27FC236}">
                  <a16:creationId xmlns:a16="http://schemas.microsoft.com/office/drawing/2014/main" id="{2D18A54A-D1D5-410E-808B-A9B7BDCBAAFC}"/>
                </a:ext>
              </a:extLst>
            </p:cNvPr>
            <p:cNvSpPr>
              <a:spLocks noChangeArrowheads="1"/>
            </p:cNvSpPr>
            <p:nvPr/>
          </p:nvSpPr>
          <p:spPr bwMode="auto">
            <a:xfrm flipH="1">
              <a:off x="1689" y="2726"/>
              <a:ext cx="164" cy="47"/>
            </a:xfrm>
            <a:prstGeom prst="parallelogram">
              <a:avLst>
                <a:gd name="adj" fmla="val 80837"/>
              </a:avLst>
            </a:prstGeom>
            <a:solidFill>
              <a:schemeClr val="tx2">
                <a:alpha val="50195"/>
              </a:schemeClr>
            </a:solidFill>
            <a:ln w="3175">
              <a:solidFill>
                <a:schemeClr val="bg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142385" name="AutoShape 17">
              <a:extLst>
                <a:ext uri="{FF2B5EF4-FFF2-40B4-BE49-F238E27FC236}">
                  <a16:creationId xmlns:a16="http://schemas.microsoft.com/office/drawing/2014/main" id="{489C2B98-5ECB-486F-9088-AF6C9D80DFF1}"/>
                </a:ext>
              </a:extLst>
            </p:cNvPr>
            <p:cNvSpPr>
              <a:spLocks noChangeArrowheads="1"/>
            </p:cNvSpPr>
            <p:nvPr/>
          </p:nvSpPr>
          <p:spPr bwMode="auto">
            <a:xfrm flipH="1">
              <a:off x="1728" y="2781"/>
              <a:ext cx="164" cy="47"/>
            </a:xfrm>
            <a:prstGeom prst="parallelogram">
              <a:avLst>
                <a:gd name="adj" fmla="val 80837"/>
              </a:avLst>
            </a:prstGeom>
            <a:solidFill>
              <a:schemeClr val="tx2">
                <a:alpha val="50195"/>
              </a:schemeClr>
            </a:solidFill>
            <a:ln w="3175">
              <a:solidFill>
                <a:schemeClr val="bg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142386" name="AutoShape 18">
              <a:extLst>
                <a:ext uri="{FF2B5EF4-FFF2-40B4-BE49-F238E27FC236}">
                  <a16:creationId xmlns:a16="http://schemas.microsoft.com/office/drawing/2014/main" id="{3A3232DF-644C-44D5-8968-7E98A6A322BC}"/>
                </a:ext>
              </a:extLst>
            </p:cNvPr>
            <p:cNvSpPr>
              <a:spLocks noChangeArrowheads="1"/>
            </p:cNvSpPr>
            <p:nvPr/>
          </p:nvSpPr>
          <p:spPr bwMode="auto">
            <a:xfrm flipH="1">
              <a:off x="1764" y="2838"/>
              <a:ext cx="164" cy="47"/>
            </a:xfrm>
            <a:prstGeom prst="parallelogram">
              <a:avLst>
                <a:gd name="adj" fmla="val 80837"/>
              </a:avLst>
            </a:prstGeom>
            <a:solidFill>
              <a:schemeClr val="tx2">
                <a:alpha val="50195"/>
              </a:schemeClr>
            </a:solidFill>
            <a:ln w="3175">
              <a:solidFill>
                <a:schemeClr val="bg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142387" name="AutoShape 19">
              <a:extLst>
                <a:ext uri="{FF2B5EF4-FFF2-40B4-BE49-F238E27FC236}">
                  <a16:creationId xmlns:a16="http://schemas.microsoft.com/office/drawing/2014/main" id="{7CE95B1B-F768-4867-A1D4-E9EB41F6FA05}"/>
                </a:ext>
              </a:extLst>
            </p:cNvPr>
            <p:cNvSpPr>
              <a:spLocks noChangeArrowheads="1"/>
            </p:cNvSpPr>
            <p:nvPr/>
          </p:nvSpPr>
          <p:spPr bwMode="auto">
            <a:xfrm flipH="1">
              <a:off x="1806" y="2895"/>
              <a:ext cx="164" cy="47"/>
            </a:xfrm>
            <a:prstGeom prst="parallelogram">
              <a:avLst>
                <a:gd name="adj" fmla="val 80837"/>
              </a:avLst>
            </a:prstGeom>
            <a:solidFill>
              <a:schemeClr val="tx2">
                <a:alpha val="50195"/>
              </a:schemeClr>
            </a:solidFill>
            <a:ln w="3175">
              <a:solidFill>
                <a:schemeClr val="bg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142388" name="AutoShape 20">
              <a:extLst>
                <a:ext uri="{FF2B5EF4-FFF2-40B4-BE49-F238E27FC236}">
                  <a16:creationId xmlns:a16="http://schemas.microsoft.com/office/drawing/2014/main" id="{33B65C4F-54A4-4071-8B80-D122D6995157}"/>
                </a:ext>
              </a:extLst>
            </p:cNvPr>
            <p:cNvSpPr>
              <a:spLocks noChangeArrowheads="1"/>
            </p:cNvSpPr>
            <p:nvPr/>
          </p:nvSpPr>
          <p:spPr bwMode="auto">
            <a:xfrm flipH="1">
              <a:off x="1839" y="2952"/>
              <a:ext cx="164" cy="47"/>
            </a:xfrm>
            <a:prstGeom prst="parallelogram">
              <a:avLst>
                <a:gd name="adj" fmla="val 80837"/>
              </a:avLst>
            </a:prstGeom>
            <a:solidFill>
              <a:schemeClr val="tx2">
                <a:alpha val="50195"/>
              </a:schemeClr>
            </a:solidFill>
            <a:ln w="3175">
              <a:solidFill>
                <a:schemeClr val="bg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142389" name="Line 21">
              <a:extLst>
                <a:ext uri="{FF2B5EF4-FFF2-40B4-BE49-F238E27FC236}">
                  <a16:creationId xmlns:a16="http://schemas.microsoft.com/office/drawing/2014/main" id="{99C819E4-ACF0-406C-8E96-4811E4C60645}"/>
                </a:ext>
              </a:extLst>
            </p:cNvPr>
            <p:cNvSpPr>
              <a:spLocks noChangeShapeType="1"/>
            </p:cNvSpPr>
            <p:nvPr/>
          </p:nvSpPr>
          <p:spPr bwMode="auto">
            <a:xfrm>
              <a:off x="1436" y="1998"/>
              <a:ext cx="1023" cy="1578"/>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2390" name="AutoShape 22">
              <a:extLst>
                <a:ext uri="{FF2B5EF4-FFF2-40B4-BE49-F238E27FC236}">
                  <a16:creationId xmlns:a16="http://schemas.microsoft.com/office/drawing/2014/main" id="{3B95CDB3-F8E2-4BD8-B2BF-7F1A485286C9}"/>
                </a:ext>
              </a:extLst>
            </p:cNvPr>
            <p:cNvSpPr>
              <a:spLocks noChangeArrowheads="1"/>
            </p:cNvSpPr>
            <p:nvPr/>
          </p:nvSpPr>
          <p:spPr bwMode="auto">
            <a:xfrm flipH="1">
              <a:off x="1736" y="2558"/>
              <a:ext cx="164" cy="47"/>
            </a:xfrm>
            <a:prstGeom prst="parallelogram">
              <a:avLst>
                <a:gd name="adj" fmla="val 80837"/>
              </a:avLst>
            </a:prstGeom>
            <a:solidFill>
              <a:schemeClr val="tx2">
                <a:alpha val="50195"/>
              </a:schemeClr>
            </a:solidFill>
            <a:ln w="3175">
              <a:solidFill>
                <a:schemeClr val="bg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142391" name="AutoShape 23">
              <a:extLst>
                <a:ext uri="{FF2B5EF4-FFF2-40B4-BE49-F238E27FC236}">
                  <a16:creationId xmlns:a16="http://schemas.microsoft.com/office/drawing/2014/main" id="{CC781487-2AC8-4D40-96EC-524AEB5A2D08}"/>
                </a:ext>
              </a:extLst>
            </p:cNvPr>
            <p:cNvSpPr>
              <a:spLocks noChangeArrowheads="1"/>
            </p:cNvSpPr>
            <p:nvPr/>
          </p:nvSpPr>
          <p:spPr bwMode="auto">
            <a:xfrm flipH="1">
              <a:off x="1769" y="2615"/>
              <a:ext cx="164" cy="47"/>
            </a:xfrm>
            <a:prstGeom prst="parallelogram">
              <a:avLst>
                <a:gd name="adj" fmla="val 80837"/>
              </a:avLst>
            </a:prstGeom>
            <a:solidFill>
              <a:schemeClr val="tx2">
                <a:alpha val="50195"/>
              </a:schemeClr>
            </a:solidFill>
            <a:ln w="3175">
              <a:solidFill>
                <a:schemeClr val="bg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142392" name="AutoShape 24">
              <a:extLst>
                <a:ext uri="{FF2B5EF4-FFF2-40B4-BE49-F238E27FC236}">
                  <a16:creationId xmlns:a16="http://schemas.microsoft.com/office/drawing/2014/main" id="{B4FA2761-58E5-4491-B131-BECA4735132B}"/>
                </a:ext>
              </a:extLst>
            </p:cNvPr>
            <p:cNvSpPr>
              <a:spLocks noChangeArrowheads="1"/>
            </p:cNvSpPr>
            <p:nvPr/>
          </p:nvSpPr>
          <p:spPr bwMode="auto">
            <a:xfrm flipH="1">
              <a:off x="1804" y="2672"/>
              <a:ext cx="164" cy="47"/>
            </a:xfrm>
            <a:prstGeom prst="parallelogram">
              <a:avLst>
                <a:gd name="adj" fmla="val 80837"/>
              </a:avLst>
            </a:prstGeom>
            <a:solidFill>
              <a:schemeClr val="tx2">
                <a:alpha val="50195"/>
              </a:schemeClr>
            </a:solidFill>
            <a:ln w="3175">
              <a:solidFill>
                <a:schemeClr val="bg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142393" name="AutoShape 25">
              <a:extLst>
                <a:ext uri="{FF2B5EF4-FFF2-40B4-BE49-F238E27FC236}">
                  <a16:creationId xmlns:a16="http://schemas.microsoft.com/office/drawing/2014/main" id="{DB858938-C805-4679-B41A-8736FB83C976}"/>
                </a:ext>
              </a:extLst>
            </p:cNvPr>
            <p:cNvSpPr>
              <a:spLocks noChangeArrowheads="1"/>
            </p:cNvSpPr>
            <p:nvPr/>
          </p:nvSpPr>
          <p:spPr bwMode="auto">
            <a:xfrm flipH="1">
              <a:off x="1839" y="2729"/>
              <a:ext cx="164" cy="47"/>
            </a:xfrm>
            <a:prstGeom prst="parallelogram">
              <a:avLst>
                <a:gd name="adj" fmla="val 80837"/>
              </a:avLst>
            </a:prstGeom>
            <a:solidFill>
              <a:schemeClr val="tx2">
                <a:alpha val="50195"/>
              </a:schemeClr>
            </a:solidFill>
            <a:ln w="3175">
              <a:solidFill>
                <a:schemeClr val="bg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142394" name="AutoShape 26">
              <a:extLst>
                <a:ext uri="{FF2B5EF4-FFF2-40B4-BE49-F238E27FC236}">
                  <a16:creationId xmlns:a16="http://schemas.microsoft.com/office/drawing/2014/main" id="{165FCE9B-7421-49B7-855D-EA29B204216F}"/>
                </a:ext>
              </a:extLst>
            </p:cNvPr>
            <p:cNvSpPr>
              <a:spLocks noChangeArrowheads="1"/>
            </p:cNvSpPr>
            <p:nvPr/>
          </p:nvSpPr>
          <p:spPr bwMode="auto">
            <a:xfrm flipH="1">
              <a:off x="1878" y="2784"/>
              <a:ext cx="164" cy="47"/>
            </a:xfrm>
            <a:prstGeom prst="parallelogram">
              <a:avLst>
                <a:gd name="adj" fmla="val 80837"/>
              </a:avLst>
            </a:prstGeom>
            <a:solidFill>
              <a:schemeClr val="tx2">
                <a:alpha val="50195"/>
              </a:schemeClr>
            </a:solidFill>
            <a:ln w="3175">
              <a:solidFill>
                <a:schemeClr val="bg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142395" name="AutoShape 27">
              <a:extLst>
                <a:ext uri="{FF2B5EF4-FFF2-40B4-BE49-F238E27FC236}">
                  <a16:creationId xmlns:a16="http://schemas.microsoft.com/office/drawing/2014/main" id="{D5D28FCB-3075-461C-B907-56896A341D30}"/>
                </a:ext>
              </a:extLst>
            </p:cNvPr>
            <p:cNvSpPr>
              <a:spLocks noChangeArrowheads="1"/>
            </p:cNvSpPr>
            <p:nvPr/>
          </p:nvSpPr>
          <p:spPr bwMode="auto">
            <a:xfrm flipH="1">
              <a:off x="1914" y="2841"/>
              <a:ext cx="164" cy="47"/>
            </a:xfrm>
            <a:prstGeom prst="parallelogram">
              <a:avLst>
                <a:gd name="adj" fmla="val 80837"/>
              </a:avLst>
            </a:prstGeom>
            <a:solidFill>
              <a:schemeClr val="tx2">
                <a:alpha val="50195"/>
              </a:schemeClr>
            </a:solidFill>
            <a:ln w="3175">
              <a:solidFill>
                <a:schemeClr val="bg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142396" name="AutoShape 28">
              <a:extLst>
                <a:ext uri="{FF2B5EF4-FFF2-40B4-BE49-F238E27FC236}">
                  <a16:creationId xmlns:a16="http://schemas.microsoft.com/office/drawing/2014/main" id="{566CC88A-E24F-4454-A82A-624AB02989FA}"/>
                </a:ext>
              </a:extLst>
            </p:cNvPr>
            <p:cNvSpPr>
              <a:spLocks noChangeArrowheads="1"/>
            </p:cNvSpPr>
            <p:nvPr/>
          </p:nvSpPr>
          <p:spPr bwMode="auto">
            <a:xfrm flipH="1">
              <a:off x="1956" y="2898"/>
              <a:ext cx="164" cy="47"/>
            </a:xfrm>
            <a:prstGeom prst="parallelogram">
              <a:avLst>
                <a:gd name="adj" fmla="val 80837"/>
              </a:avLst>
            </a:prstGeom>
            <a:solidFill>
              <a:schemeClr val="tx2">
                <a:alpha val="50195"/>
              </a:schemeClr>
            </a:solidFill>
            <a:ln w="3175">
              <a:solidFill>
                <a:schemeClr val="bg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142397" name="AutoShape 29">
              <a:extLst>
                <a:ext uri="{FF2B5EF4-FFF2-40B4-BE49-F238E27FC236}">
                  <a16:creationId xmlns:a16="http://schemas.microsoft.com/office/drawing/2014/main" id="{F94004D1-B9EB-4EBB-BC10-6A1E5CCEF78D}"/>
                </a:ext>
              </a:extLst>
            </p:cNvPr>
            <p:cNvSpPr>
              <a:spLocks noChangeArrowheads="1"/>
            </p:cNvSpPr>
            <p:nvPr/>
          </p:nvSpPr>
          <p:spPr bwMode="auto">
            <a:xfrm flipH="1">
              <a:off x="1989" y="2955"/>
              <a:ext cx="164" cy="47"/>
            </a:xfrm>
            <a:prstGeom prst="parallelogram">
              <a:avLst>
                <a:gd name="adj" fmla="val 80837"/>
              </a:avLst>
            </a:prstGeom>
            <a:solidFill>
              <a:schemeClr val="tx2">
                <a:alpha val="50195"/>
              </a:schemeClr>
            </a:solidFill>
            <a:ln w="3175">
              <a:solidFill>
                <a:schemeClr val="bg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142398" name="Line 30">
              <a:extLst>
                <a:ext uri="{FF2B5EF4-FFF2-40B4-BE49-F238E27FC236}">
                  <a16:creationId xmlns:a16="http://schemas.microsoft.com/office/drawing/2014/main" id="{C40126FE-6EC2-4C2F-BEF2-E295B966475B}"/>
                </a:ext>
              </a:extLst>
            </p:cNvPr>
            <p:cNvSpPr>
              <a:spLocks noChangeShapeType="1"/>
            </p:cNvSpPr>
            <p:nvPr/>
          </p:nvSpPr>
          <p:spPr bwMode="auto">
            <a:xfrm>
              <a:off x="1586" y="2001"/>
              <a:ext cx="1023" cy="1578"/>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2399" name="AutoShape 31">
              <a:extLst>
                <a:ext uri="{FF2B5EF4-FFF2-40B4-BE49-F238E27FC236}">
                  <a16:creationId xmlns:a16="http://schemas.microsoft.com/office/drawing/2014/main" id="{A6F4CE6F-AA8F-4322-8D39-3C0302B0FB87}"/>
                </a:ext>
              </a:extLst>
            </p:cNvPr>
            <p:cNvSpPr>
              <a:spLocks noChangeArrowheads="1"/>
            </p:cNvSpPr>
            <p:nvPr/>
          </p:nvSpPr>
          <p:spPr bwMode="auto">
            <a:xfrm flipH="1">
              <a:off x="1886" y="2561"/>
              <a:ext cx="164" cy="47"/>
            </a:xfrm>
            <a:prstGeom prst="parallelogram">
              <a:avLst>
                <a:gd name="adj" fmla="val 80837"/>
              </a:avLst>
            </a:prstGeom>
            <a:solidFill>
              <a:schemeClr val="tx2">
                <a:alpha val="50195"/>
              </a:schemeClr>
            </a:solidFill>
            <a:ln w="3175">
              <a:solidFill>
                <a:schemeClr val="bg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142400" name="AutoShape 32">
              <a:extLst>
                <a:ext uri="{FF2B5EF4-FFF2-40B4-BE49-F238E27FC236}">
                  <a16:creationId xmlns:a16="http://schemas.microsoft.com/office/drawing/2014/main" id="{57884B81-181D-4670-8652-AB5F46EB227A}"/>
                </a:ext>
              </a:extLst>
            </p:cNvPr>
            <p:cNvSpPr>
              <a:spLocks noChangeArrowheads="1"/>
            </p:cNvSpPr>
            <p:nvPr/>
          </p:nvSpPr>
          <p:spPr bwMode="auto">
            <a:xfrm flipH="1">
              <a:off x="1919" y="2618"/>
              <a:ext cx="164" cy="47"/>
            </a:xfrm>
            <a:prstGeom prst="parallelogram">
              <a:avLst>
                <a:gd name="adj" fmla="val 80837"/>
              </a:avLst>
            </a:prstGeom>
            <a:solidFill>
              <a:schemeClr val="tx2">
                <a:alpha val="50195"/>
              </a:schemeClr>
            </a:solidFill>
            <a:ln w="3175">
              <a:solidFill>
                <a:schemeClr val="bg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142401" name="AutoShape 33">
              <a:extLst>
                <a:ext uri="{FF2B5EF4-FFF2-40B4-BE49-F238E27FC236}">
                  <a16:creationId xmlns:a16="http://schemas.microsoft.com/office/drawing/2014/main" id="{B77B9D09-78B7-4763-8BDE-997D17E2F6A8}"/>
                </a:ext>
              </a:extLst>
            </p:cNvPr>
            <p:cNvSpPr>
              <a:spLocks noChangeArrowheads="1"/>
            </p:cNvSpPr>
            <p:nvPr/>
          </p:nvSpPr>
          <p:spPr bwMode="auto">
            <a:xfrm flipH="1">
              <a:off x="1954" y="2675"/>
              <a:ext cx="164" cy="47"/>
            </a:xfrm>
            <a:prstGeom prst="parallelogram">
              <a:avLst>
                <a:gd name="adj" fmla="val 80837"/>
              </a:avLst>
            </a:prstGeom>
            <a:solidFill>
              <a:schemeClr val="tx2">
                <a:alpha val="50195"/>
              </a:schemeClr>
            </a:solidFill>
            <a:ln w="3175">
              <a:solidFill>
                <a:schemeClr val="bg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142402" name="AutoShape 34">
              <a:extLst>
                <a:ext uri="{FF2B5EF4-FFF2-40B4-BE49-F238E27FC236}">
                  <a16:creationId xmlns:a16="http://schemas.microsoft.com/office/drawing/2014/main" id="{EE56FE2C-A96B-4A80-9B0F-DA09FBC987A1}"/>
                </a:ext>
              </a:extLst>
            </p:cNvPr>
            <p:cNvSpPr>
              <a:spLocks noChangeArrowheads="1"/>
            </p:cNvSpPr>
            <p:nvPr/>
          </p:nvSpPr>
          <p:spPr bwMode="auto">
            <a:xfrm flipH="1">
              <a:off x="1989" y="2732"/>
              <a:ext cx="164" cy="47"/>
            </a:xfrm>
            <a:prstGeom prst="parallelogram">
              <a:avLst>
                <a:gd name="adj" fmla="val 80837"/>
              </a:avLst>
            </a:prstGeom>
            <a:solidFill>
              <a:schemeClr val="tx2">
                <a:alpha val="50195"/>
              </a:schemeClr>
            </a:solidFill>
            <a:ln w="3175">
              <a:solidFill>
                <a:schemeClr val="bg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142403" name="AutoShape 35">
              <a:extLst>
                <a:ext uri="{FF2B5EF4-FFF2-40B4-BE49-F238E27FC236}">
                  <a16:creationId xmlns:a16="http://schemas.microsoft.com/office/drawing/2014/main" id="{BDF40DDC-F5F2-4556-9B58-8F30E2EDAF71}"/>
                </a:ext>
              </a:extLst>
            </p:cNvPr>
            <p:cNvSpPr>
              <a:spLocks noChangeArrowheads="1"/>
            </p:cNvSpPr>
            <p:nvPr/>
          </p:nvSpPr>
          <p:spPr bwMode="auto">
            <a:xfrm flipH="1">
              <a:off x="2028" y="2787"/>
              <a:ext cx="164" cy="47"/>
            </a:xfrm>
            <a:prstGeom prst="parallelogram">
              <a:avLst>
                <a:gd name="adj" fmla="val 80837"/>
              </a:avLst>
            </a:prstGeom>
            <a:solidFill>
              <a:schemeClr val="tx2">
                <a:alpha val="50195"/>
              </a:schemeClr>
            </a:solidFill>
            <a:ln w="3175">
              <a:solidFill>
                <a:schemeClr val="bg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142404" name="AutoShape 36">
              <a:extLst>
                <a:ext uri="{FF2B5EF4-FFF2-40B4-BE49-F238E27FC236}">
                  <a16:creationId xmlns:a16="http://schemas.microsoft.com/office/drawing/2014/main" id="{7BA2662B-8BB6-42F9-9208-25C74ABC204E}"/>
                </a:ext>
              </a:extLst>
            </p:cNvPr>
            <p:cNvSpPr>
              <a:spLocks noChangeArrowheads="1"/>
            </p:cNvSpPr>
            <p:nvPr/>
          </p:nvSpPr>
          <p:spPr bwMode="auto">
            <a:xfrm flipH="1">
              <a:off x="2064" y="2844"/>
              <a:ext cx="164" cy="47"/>
            </a:xfrm>
            <a:prstGeom prst="parallelogram">
              <a:avLst>
                <a:gd name="adj" fmla="val 80837"/>
              </a:avLst>
            </a:prstGeom>
            <a:solidFill>
              <a:schemeClr val="tx2">
                <a:alpha val="50195"/>
              </a:schemeClr>
            </a:solidFill>
            <a:ln w="3175">
              <a:solidFill>
                <a:schemeClr val="bg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142405" name="AutoShape 37">
              <a:extLst>
                <a:ext uri="{FF2B5EF4-FFF2-40B4-BE49-F238E27FC236}">
                  <a16:creationId xmlns:a16="http://schemas.microsoft.com/office/drawing/2014/main" id="{1601E157-067F-4E5E-A831-09CEAF6291ED}"/>
                </a:ext>
              </a:extLst>
            </p:cNvPr>
            <p:cNvSpPr>
              <a:spLocks noChangeArrowheads="1"/>
            </p:cNvSpPr>
            <p:nvPr/>
          </p:nvSpPr>
          <p:spPr bwMode="auto">
            <a:xfrm flipH="1">
              <a:off x="2106" y="2901"/>
              <a:ext cx="164" cy="47"/>
            </a:xfrm>
            <a:prstGeom prst="parallelogram">
              <a:avLst>
                <a:gd name="adj" fmla="val 80837"/>
              </a:avLst>
            </a:prstGeom>
            <a:solidFill>
              <a:schemeClr val="tx2">
                <a:alpha val="50195"/>
              </a:schemeClr>
            </a:solidFill>
            <a:ln w="3175">
              <a:solidFill>
                <a:schemeClr val="bg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142406" name="AutoShape 38">
              <a:extLst>
                <a:ext uri="{FF2B5EF4-FFF2-40B4-BE49-F238E27FC236}">
                  <a16:creationId xmlns:a16="http://schemas.microsoft.com/office/drawing/2014/main" id="{EE552931-8818-4327-9E3D-E7D77267C905}"/>
                </a:ext>
              </a:extLst>
            </p:cNvPr>
            <p:cNvSpPr>
              <a:spLocks noChangeArrowheads="1"/>
            </p:cNvSpPr>
            <p:nvPr/>
          </p:nvSpPr>
          <p:spPr bwMode="auto">
            <a:xfrm flipH="1">
              <a:off x="2139" y="2958"/>
              <a:ext cx="164" cy="47"/>
            </a:xfrm>
            <a:prstGeom prst="parallelogram">
              <a:avLst>
                <a:gd name="adj" fmla="val 80837"/>
              </a:avLst>
            </a:prstGeom>
            <a:solidFill>
              <a:schemeClr val="tx2">
                <a:alpha val="50195"/>
              </a:schemeClr>
            </a:solidFill>
            <a:ln w="3175">
              <a:solidFill>
                <a:schemeClr val="bg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142407" name="Line 39">
              <a:extLst>
                <a:ext uri="{FF2B5EF4-FFF2-40B4-BE49-F238E27FC236}">
                  <a16:creationId xmlns:a16="http://schemas.microsoft.com/office/drawing/2014/main" id="{25DFA73B-BE6D-42C0-B51D-0CB384EB547A}"/>
                </a:ext>
              </a:extLst>
            </p:cNvPr>
            <p:cNvSpPr>
              <a:spLocks noChangeShapeType="1"/>
            </p:cNvSpPr>
            <p:nvPr/>
          </p:nvSpPr>
          <p:spPr bwMode="auto">
            <a:xfrm>
              <a:off x="1733" y="2001"/>
              <a:ext cx="1023" cy="1578"/>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2408" name="AutoShape 40">
              <a:extLst>
                <a:ext uri="{FF2B5EF4-FFF2-40B4-BE49-F238E27FC236}">
                  <a16:creationId xmlns:a16="http://schemas.microsoft.com/office/drawing/2014/main" id="{6F9FFBA6-9CC0-41A7-9D4C-56BFF69CA1E8}"/>
                </a:ext>
              </a:extLst>
            </p:cNvPr>
            <p:cNvSpPr>
              <a:spLocks noChangeArrowheads="1"/>
            </p:cNvSpPr>
            <p:nvPr/>
          </p:nvSpPr>
          <p:spPr bwMode="auto">
            <a:xfrm flipH="1">
              <a:off x="2033" y="2561"/>
              <a:ext cx="164" cy="47"/>
            </a:xfrm>
            <a:prstGeom prst="parallelogram">
              <a:avLst>
                <a:gd name="adj" fmla="val 80837"/>
              </a:avLst>
            </a:prstGeom>
            <a:solidFill>
              <a:schemeClr val="tx2">
                <a:alpha val="50195"/>
              </a:schemeClr>
            </a:solidFill>
            <a:ln w="3175">
              <a:solidFill>
                <a:schemeClr val="bg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142409" name="AutoShape 41">
              <a:extLst>
                <a:ext uri="{FF2B5EF4-FFF2-40B4-BE49-F238E27FC236}">
                  <a16:creationId xmlns:a16="http://schemas.microsoft.com/office/drawing/2014/main" id="{4D0093BE-A970-4BAF-A3DE-A5BE79E97821}"/>
                </a:ext>
              </a:extLst>
            </p:cNvPr>
            <p:cNvSpPr>
              <a:spLocks noChangeArrowheads="1"/>
            </p:cNvSpPr>
            <p:nvPr/>
          </p:nvSpPr>
          <p:spPr bwMode="auto">
            <a:xfrm flipH="1">
              <a:off x="2066" y="2618"/>
              <a:ext cx="164" cy="47"/>
            </a:xfrm>
            <a:prstGeom prst="parallelogram">
              <a:avLst>
                <a:gd name="adj" fmla="val 80837"/>
              </a:avLst>
            </a:prstGeom>
            <a:solidFill>
              <a:schemeClr val="tx2">
                <a:alpha val="50195"/>
              </a:schemeClr>
            </a:solidFill>
            <a:ln w="3175">
              <a:solidFill>
                <a:schemeClr val="bg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142410" name="AutoShape 42">
              <a:extLst>
                <a:ext uri="{FF2B5EF4-FFF2-40B4-BE49-F238E27FC236}">
                  <a16:creationId xmlns:a16="http://schemas.microsoft.com/office/drawing/2014/main" id="{5629E6C0-6406-4258-9A7B-A390484A2EA6}"/>
                </a:ext>
              </a:extLst>
            </p:cNvPr>
            <p:cNvSpPr>
              <a:spLocks noChangeArrowheads="1"/>
            </p:cNvSpPr>
            <p:nvPr/>
          </p:nvSpPr>
          <p:spPr bwMode="auto">
            <a:xfrm flipH="1">
              <a:off x="2101" y="2675"/>
              <a:ext cx="164" cy="47"/>
            </a:xfrm>
            <a:prstGeom prst="parallelogram">
              <a:avLst>
                <a:gd name="adj" fmla="val 80837"/>
              </a:avLst>
            </a:prstGeom>
            <a:solidFill>
              <a:schemeClr val="tx2">
                <a:alpha val="50195"/>
              </a:schemeClr>
            </a:solidFill>
            <a:ln w="3175">
              <a:solidFill>
                <a:schemeClr val="bg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142411" name="AutoShape 43">
              <a:extLst>
                <a:ext uri="{FF2B5EF4-FFF2-40B4-BE49-F238E27FC236}">
                  <a16:creationId xmlns:a16="http://schemas.microsoft.com/office/drawing/2014/main" id="{380E3198-5334-47B4-863F-C2AF7381EFA5}"/>
                </a:ext>
              </a:extLst>
            </p:cNvPr>
            <p:cNvSpPr>
              <a:spLocks noChangeArrowheads="1"/>
            </p:cNvSpPr>
            <p:nvPr/>
          </p:nvSpPr>
          <p:spPr bwMode="auto">
            <a:xfrm flipH="1">
              <a:off x="2136" y="2732"/>
              <a:ext cx="164" cy="47"/>
            </a:xfrm>
            <a:prstGeom prst="parallelogram">
              <a:avLst>
                <a:gd name="adj" fmla="val 80837"/>
              </a:avLst>
            </a:prstGeom>
            <a:solidFill>
              <a:schemeClr val="tx2">
                <a:alpha val="50195"/>
              </a:schemeClr>
            </a:solidFill>
            <a:ln w="3175">
              <a:solidFill>
                <a:schemeClr val="bg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142412" name="AutoShape 44">
              <a:extLst>
                <a:ext uri="{FF2B5EF4-FFF2-40B4-BE49-F238E27FC236}">
                  <a16:creationId xmlns:a16="http://schemas.microsoft.com/office/drawing/2014/main" id="{04612F9C-64B8-49B0-8A57-87E09A9A73C5}"/>
                </a:ext>
              </a:extLst>
            </p:cNvPr>
            <p:cNvSpPr>
              <a:spLocks noChangeArrowheads="1"/>
            </p:cNvSpPr>
            <p:nvPr/>
          </p:nvSpPr>
          <p:spPr bwMode="auto">
            <a:xfrm flipH="1">
              <a:off x="2175" y="2787"/>
              <a:ext cx="164" cy="47"/>
            </a:xfrm>
            <a:prstGeom prst="parallelogram">
              <a:avLst>
                <a:gd name="adj" fmla="val 80837"/>
              </a:avLst>
            </a:prstGeom>
            <a:solidFill>
              <a:schemeClr val="tx2">
                <a:alpha val="50195"/>
              </a:schemeClr>
            </a:solidFill>
            <a:ln w="3175">
              <a:solidFill>
                <a:schemeClr val="bg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142413" name="AutoShape 45">
              <a:extLst>
                <a:ext uri="{FF2B5EF4-FFF2-40B4-BE49-F238E27FC236}">
                  <a16:creationId xmlns:a16="http://schemas.microsoft.com/office/drawing/2014/main" id="{12D629D8-9E80-4C8F-BFE5-97D5271F6C66}"/>
                </a:ext>
              </a:extLst>
            </p:cNvPr>
            <p:cNvSpPr>
              <a:spLocks noChangeArrowheads="1"/>
            </p:cNvSpPr>
            <p:nvPr/>
          </p:nvSpPr>
          <p:spPr bwMode="auto">
            <a:xfrm flipH="1">
              <a:off x="2211" y="2844"/>
              <a:ext cx="164" cy="47"/>
            </a:xfrm>
            <a:prstGeom prst="parallelogram">
              <a:avLst>
                <a:gd name="adj" fmla="val 80837"/>
              </a:avLst>
            </a:prstGeom>
            <a:solidFill>
              <a:schemeClr val="tx2">
                <a:alpha val="50195"/>
              </a:schemeClr>
            </a:solidFill>
            <a:ln w="3175">
              <a:solidFill>
                <a:schemeClr val="bg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142414" name="AutoShape 46">
              <a:extLst>
                <a:ext uri="{FF2B5EF4-FFF2-40B4-BE49-F238E27FC236}">
                  <a16:creationId xmlns:a16="http://schemas.microsoft.com/office/drawing/2014/main" id="{83D410D3-3E64-4E68-BF01-1DBA751FE16B}"/>
                </a:ext>
              </a:extLst>
            </p:cNvPr>
            <p:cNvSpPr>
              <a:spLocks noChangeArrowheads="1"/>
            </p:cNvSpPr>
            <p:nvPr/>
          </p:nvSpPr>
          <p:spPr bwMode="auto">
            <a:xfrm flipH="1">
              <a:off x="2253" y="2901"/>
              <a:ext cx="164" cy="47"/>
            </a:xfrm>
            <a:prstGeom prst="parallelogram">
              <a:avLst>
                <a:gd name="adj" fmla="val 80837"/>
              </a:avLst>
            </a:prstGeom>
            <a:solidFill>
              <a:schemeClr val="tx2">
                <a:alpha val="50195"/>
              </a:schemeClr>
            </a:solidFill>
            <a:ln w="3175">
              <a:solidFill>
                <a:schemeClr val="bg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142415" name="AutoShape 47">
              <a:extLst>
                <a:ext uri="{FF2B5EF4-FFF2-40B4-BE49-F238E27FC236}">
                  <a16:creationId xmlns:a16="http://schemas.microsoft.com/office/drawing/2014/main" id="{7D364040-7F4B-470B-94DC-8B1262A11502}"/>
                </a:ext>
              </a:extLst>
            </p:cNvPr>
            <p:cNvSpPr>
              <a:spLocks noChangeArrowheads="1"/>
            </p:cNvSpPr>
            <p:nvPr/>
          </p:nvSpPr>
          <p:spPr bwMode="auto">
            <a:xfrm flipH="1">
              <a:off x="2286" y="2958"/>
              <a:ext cx="164" cy="47"/>
            </a:xfrm>
            <a:prstGeom prst="parallelogram">
              <a:avLst>
                <a:gd name="adj" fmla="val 80837"/>
              </a:avLst>
            </a:prstGeom>
            <a:solidFill>
              <a:schemeClr val="tx2">
                <a:alpha val="50195"/>
              </a:schemeClr>
            </a:solidFill>
            <a:ln w="3175">
              <a:solidFill>
                <a:schemeClr val="bg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142416" name="AutoShape 48">
              <a:extLst>
                <a:ext uri="{FF2B5EF4-FFF2-40B4-BE49-F238E27FC236}">
                  <a16:creationId xmlns:a16="http://schemas.microsoft.com/office/drawing/2014/main" id="{5AE1A7D8-4CFA-4CE6-8B3E-8C7332B2B7DE}"/>
                </a:ext>
              </a:extLst>
            </p:cNvPr>
            <p:cNvSpPr>
              <a:spLocks noChangeArrowheads="1"/>
            </p:cNvSpPr>
            <p:nvPr/>
          </p:nvSpPr>
          <p:spPr bwMode="auto">
            <a:xfrm flipH="1">
              <a:off x="1385" y="2486"/>
              <a:ext cx="164" cy="47"/>
            </a:xfrm>
            <a:prstGeom prst="parallelogram">
              <a:avLst>
                <a:gd name="adj" fmla="val 80837"/>
              </a:avLst>
            </a:prstGeom>
            <a:solidFill>
              <a:schemeClr val="tx2">
                <a:alpha val="50195"/>
              </a:schemeClr>
            </a:solidFill>
            <a:ln w="3175">
              <a:solidFill>
                <a:schemeClr val="bg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142417" name="AutoShape 49">
              <a:extLst>
                <a:ext uri="{FF2B5EF4-FFF2-40B4-BE49-F238E27FC236}">
                  <a16:creationId xmlns:a16="http://schemas.microsoft.com/office/drawing/2014/main" id="{9CC8206C-1965-43F2-8728-2E09375A88D7}"/>
                </a:ext>
              </a:extLst>
            </p:cNvPr>
            <p:cNvSpPr>
              <a:spLocks noChangeArrowheads="1"/>
            </p:cNvSpPr>
            <p:nvPr/>
          </p:nvSpPr>
          <p:spPr bwMode="auto">
            <a:xfrm flipH="1">
              <a:off x="1535" y="2489"/>
              <a:ext cx="164" cy="47"/>
            </a:xfrm>
            <a:prstGeom prst="parallelogram">
              <a:avLst>
                <a:gd name="adj" fmla="val 80837"/>
              </a:avLst>
            </a:prstGeom>
            <a:solidFill>
              <a:schemeClr val="tx2">
                <a:alpha val="50195"/>
              </a:schemeClr>
            </a:solidFill>
            <a:ln w="3175">
              <a:solidFill>
                <a:schemeClr val="bg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142418" name="AutoShape 50">
              <a:extLst>
                <a:ext uri="{FF2B5EF4-FFF2-40B4-BE49-F238E27FC236}">
                  <a16:creationId xmlns:a16="http://schemas.microsoft.com/office/drawing/2014/main" id="{31873781-86D0-432D-9F8E-219BB34E4F90}"/>
                </a:ext>
              </a:extLst>
            </p:cNvPr>
            <p:cNvSpPr>
              <a:spLocks noChangeArrowheads="1"/>
            </p:cNvSpPr>
            <p:nvPr/>
          </p:nvSpPr>
          <p:spPr bwMode="auto">
            <a:xfrm flipH="1">
              <a:off x="1685" y="2492"/>
              <a:ext cx="164" cy="47"/>
            </a:xfrm>
            <a:prstGeom prst="parallelogram">
              <a:avLst>
                <a:gd name="adj" fmla="val 80837"/>
              </a:avLst>
            </a:prstGeom>
            <a:solidFill>
              <a:schemeClr val="tx2">
                <a:alpha val="50195"/>
              </a:schemeClr>
            </a:solidFill>
            <a:ln w="3175">
              <a:solidFill>
                <a:schemeClr val="bg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142419" name="AutoShape 51">
              <a:extLst>
                <a:ext uri="{FF2B5EF4-FFF2-40B4-BE49-F238E27FC236}">
                  <a16:creationId xmlns:a16="http://schemas.microsoft.com/office/drawing/2014/main" id="{7023861B-93B0-47F7-91C8-93900CC0B632}"/>
                </a:ext>
              </a:extLst>
            </p:cNvPr>
            <p:cNvSpPr>
              <a:spLocks noChangeArrowheads="1"/>
            </p:cNvSpPr>
            <p:nvPr/>
          </p:nvSpPr>
          <p:spPr bwMode="auto">
            <a:xfrm flipH="1">
              <a:off x="1835" y="2495"/>
              <a:ext cx="164" cy="47"/>
            </a:xfrm>
            <a:prstGeom prst="parallelogram">
              <a:avLst>
                <a:gd name="adj" fmla="val 80837"/>
              </a:avLst>
            </a:prstGeom>
            <a:solidFill>
              <a:schemeClr val="tx2">
                <a:alpha val="50195"/>
              </a:schemeClr>
            </a:solidFill>
            <a:ln w="3175">
              <a:solidFill>
                <a:schemeClr val="bg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142420" name="AutoShape 52">
              <a:extLst>
                <a:ext uri="{FF2B5EF4-FFF2-40B4-BE49-F238E27FC236}">
                  <a16:creationId xmlns:a16="http://schemas.microsoft.com/office/drawing/2014/main" id="{3D8FBFE3-F2D0-4000-9826-65EDC11DB269}"/>
                </a:ext>
              </a:extLst>
            </p:cNvPr>
            <p:cNvSpPr>
              <a:spLocks noChangeArrowheads="1"/>
            </p:cNvSpPr>
            <p:nvPr/>
          </p:nvSpPr>
          <p:spPr bwMode="auto">
            <a:xfrm flipH="1">
              <a:off x="1982" y="2495"/>
              <a:ext cx="164" cy="47"/>
            </a:xfrm>
            <a:prstGeom prst="parallelogram">
              <a:avLst>
                <a:gd name="adj" fmla="val 80837"/>
              </a:avLst>
            </a:prstGeom>
            <a:solidFill>
              <a:schemeClr val="tx2">
                <a:alpha val="50195"/>
              </a:schemeClr>
            </a:solidFill>
            <a:ln w="3175">
              <a:solidFill>
                <a:schemeClr val="bg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142421" name="AutoShape 53">
              <a:extLst>
                <a:ext uri="{FF2B5EF4-FFF2-40B4-BE49-F238E27FC236}">
                  <a16:creationId xmlns:a16="http://schemas.microsoft.com/office/drawing/2014/main" id="{ADCD9AA4-498A-44C7-AE11-2FD23F0DE600}"/>
                </a:ext>
              </a:extLst>
            </p:cNvPr>
            <p:cNvSpPr>
              <a:spLocks noChangeArrowheads="1"/>
            </p:cNvSpPr>
            <p:nvPr/>
          </p:nvSpPr>
          <p:spPr bwMode="auto">
            <a:xfrm flipH="1">
              <a:off x="1730" y="3017"/>
              <a:ext cx="164" cy="47"/>
            </a:xfrm>
            <a:prstGeom prst="parallelogram">
              <a:avLst>
                <a:gd name="adj" fmla="val 80837"/>
              </a:avLst>
            </a:prstGeom>
            <a:solidFill>
              <a:schemeClr val="tx2">
                <a:alpha val="50195"/>
              </a:schemeClr>
            </a:solidFill>
            <a:ln w="3175">
              <a:solidFill>
                <a:schemeClr val="bg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142422" name="AutoShape 54">
              <a:extLst>
                <a:ext uri="{FF2B5EF4-FFF2-40B4-BE49-F238E27FC236}">
                  <a16:creationId xmlns:a16="http://schemas.microsoft.com/office/drawing/2014/main" id="{2EE5B7AC-0EC9-485E-ACB2-300EF7E1B6BE}"/>
                </a:ext>
              </a:extLst>
            </p:cNvPr>
            <p:cNvSpPr>
              <a:spLocks noChangeArrowheads="1"/>
            </p:cNvSpPr>
            <p:nvPr/>
          </p:nvSpPr>
          <p:spPr bwMode="auto">
            <a:xfrm flipH="1">
              <a:off x="1880" y="3020"/>
              <a:ext cx="164" cy="47"/>
            </a:xfrm>
            <a:prstGeom prst="parallelogram">
              <a:avLst>
                <a:gd name="adj" fmla="val 80837"/>
              </a:avLst>
            </a:prstGeom>
            <a:solidFill>
              <a:schemeClr val="tx2">
                <a:alpha val="50195"/>
              </a:schemeClr>
            </a:solidFill>
            <a:ln w="3175">
              <a:solidFill>
                <a:schemeClr val="bg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142423" name="AutoShape 55">
              <a:extLst>
                <a:ext uri="{FF2B5EF4-FFF2-40B4-BE49-F238E27FC236}">
                  <a16:creationId xmlns:a16="http://schemas.microsoft.com/office/drawing/2014/main" id="{BD2E334C-F95F-446F-BB52-7C4D801A42CD}"/>
                </a:ext>
              </a:extLst>
            </p:cNvPr>
            <p:cNvSpPr>
              <a:spLocks noChangeArrowheads="1"/>
            </p:cNvSpPr>
            <p:nvPr/>
          </p:nvSpPr>
          <p:spPr bwMode="auto">
            <a:xfrm flipH="1">
              <a:off x="2030" y="3023"/>
              <a:ext cx="164" cy="47"/>
            </a:xfrm>
            <a:prstGeom prst="parallelogram">
              <a:avLst>
                <a:gd name="adj" fmla="val 80837"/>
              </a:avLst>
            </a:prstGeom>
            <a:solidFill>
              <a:schemeClr val="tx2">
                <a:alpha val="50195"/>
              </a:schemeClr>
            </a:solidFill>
            <a:ln w="3175">
              <a:solidFill>
                <a:schemeClr val="bg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142424" name="AutoShape 56">
              <a:extLst>
                <a:ext uri="{FF2B5EF4-FFF2-40B4-BE49-F238E27FC236}">
                  <a16:creationId xmlns:a16="http://schemas.microsoft.com/office/drawing/2014/main" id="{75E62222-02A8-483C-8AE0-FD9A48706641}"/>
                </a:ext>
              </a:extLst>
            </p:cNvPr>
            <p:cNvSpPr>
              <a:spLocks noChangeArrowheads="1"/>
            </p:cNvSpPr>
            <p:nvPr/>
          </p:nvSpPr>
          <p:spPr bwMode="auto">
            <a:xfrm flipH="1">
              <a:off x="2180" y="3026"/>
              <a:ext cx="164" cy="47"/>
            </a:xfrm>
            <a:prstGeom prst="parallelogram">
              <a:avLst>
                <a:gd name="adj" fmla="val 80837"/>
              </a:avLst>
            </a:prstGeom>
            <a:solidFill>
              <a:schemeClr val="tx2">
                <a:alpha val="50195"/>
              </a:schemeClr>
            </a:solidFill>
            <a:ln w="3175">
              <a:solidFill>
                <a:schemeClr val="bg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142425" name="AutoShape 57">
              <a:extLst>
                <a:ext uri="{FF2B5EF4-FFF2-40B4-BE49-F238E27FC236}">
                  <a16:creationId xmlns:a16="http://schemas.microsoft.com/office/drawing/2014/main" id="{3913EDE4-4E94-44CB-BC95-80825852804A}"/>
                </a:ext>
              </a:extLst>
            </p:cNvPr>
            <p:cNvSpPr>
              <a:spLocks noChangeArrowheads="1"/>
            </p:cNvSpPr>
            <p:nvPr/>
          </p:nvSpPr>
          <p:spPr bwMode="auto">
            <a:xfrm flipH="1">
              <a:off x="2327" y="3026"/>
              <a:ext cx="164" cy="47"/>
            </a:xfrm>
            <a:prstGeom prst="parallelogram">
              <a:avLst>
                <a:gd name="adj" fmla="val 80837"/>
              </a:avLst>
            </a:prstGeom>
            <a:solidFill>
              <a:schemeClr val="tx2">
                <a:alpha val="50195"/>
              </a:schemeClr>
            </a:solidFill>
            <a:ln w="3175">
              <a:solidFill>
                <a:schemeClr val="bg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142426" name="AutoShape 58">
              <a:extLst>
                <a:ext uri="{FF2B5EF4-FFF2-40B4-BE49-F238E27FC236}">
                  <a16:creationId xmlns:a16="http://schemas.microsoft.com/office/drawing/2014/main" id="{3FE01F7A-E24A-47CC-81EC-953D331D1ABB}"/>
                </a:ext>
              </a:extLst>
            </p:cNvPr>
            <p:cNvSpPr>
              <a:spLocks noChangeArrowheads="1"/>
            </p:cNvSpPr>
            <p:nvPr/>
          </p:nvSpPr>
          <p:spPr bwMode="auto">
            <a:xfrm flipH="1">
              <a:off x="1772" y="3083"/>
              <a:ext cx="164" cy="47"/>
            </a:xfrm>
            <a:prstGeom prst="parallelogram">
              <a:avLst>
                <a:gd name="adj" fmla="val 80837"/>
              </a:avLst>
            </a:prstGeom>
            <a:solidFill>
              <a:schemeClr val="tx2">
                <a:alpha val="50195"/>
              </a:schemeClr>
            </a:solidFill>
            <a:ln w="3175">
              <a:solidFill>
                <a:schemeClr val="bg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142427" name="AutoShape 59">
              <a:extLst>
                <a:ext uri="{FF2B5EF4-FFF2-40B4-BE49-F238E27FC236}">
                  <a16:creationId xmlns:a16="http://schemas.microsoft.com/office/drawing/2014/main" id="{FE2656FD-0E02-4675-B31A-9A1A5E0178B8}"/>
                </a:ext>
              </a:extLst>
            </p:cNvPr>
            <p:cNvSpPr>
              <a:spLocks noChangeArrowheads="1"/>
            </p:cNvSpPr>
            <p:nvPr/>
          </p:nvSpPr>
          <p:spPr bwMode="auto">
            <a:xfrm flipH="1">
              <a:off x="1922" y="3086"/>
              <a:ext cx="164" cy="47"/>
            </a:xfrm>
            <a:prstGeom prst="parallelogram">
              <a:avLst>
                <a:gd name="adj" fmla="val 80837"/>
              </a:avLst>
            </a:prstGeom>
            <a:solidFill>
              <a:schemeClr val="tx2">
                <a:alpha val="50195"/>
              </a:schemeClr>
            </a:solidFill>
            <a:ln w="3175">
              <a:solidFill>
                <a:schemeClr val="bg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142428" name="AutoShape 60">
              <a:extLst>
                <a:ext uri="{FF2B5EF4-FFF2-40B4-BE49-F238E27FC236}">
                  <a16:creationId xmlns:a16="http://schemas.microsoft.com/office/drawing/2014/main" id="{BE1419EC-9D47-4C11-A2FA-1A37F968A16C}"/>
                </a:ext>
              </a:extLst>
            </p:cNvPr>
            <p:cNvSpPr>
              <a:spLocks noChangeArrowheads="1"/>
            </p:cNvSpPr>
            <p:nvPr/>
          </p:nvSpPr>
          <p:spPr bwMode="auto">
            <a:xfrm flipH="1">
              <a:off x="2072" y="3089"/>
              <a:ext cx="164" cy="47"/>
            </a:xfrm>
            <a:prstGeom prst="parallelogram">
              <a:avLst>
                <a:gd name="adj" fmla="val 80837"/>
              </a:avLst>
            </a:prstGeom>
            <a:solidFill>
              <a:schemeClr val="tx2">
                <a:alpha val="50195"/>
              </a:schemeClr>
            </a:solidFill>
            <a:ln w="3175">
              <a:solidFill>
                <a:schemeClr val="bg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142429" name="AutoShape 61">
              <a:extLst>
                <a:ext uri="{FF2B5EF4-FFF2-40B4-BE49-F238E27FC236}">
                  <a16:creationId xmlns:a16="http://schemas.microsoft.com/office/drawing/2014/main" id="{9BA4441C-7FDF-49F9-BF16-F8C0200E2704}"/>
                </a:ext>
              </a:extLst>
            </p:cNvPr>
            <p:cNvSpPr>
              <a:spLocks noChangeArrowheads="1"/>
            </p:cNvSpPr>
            <p:nvPr/>
          </p:nvSpPr>
          <p:spPr bwMode="auto">
            <a:xfrm flipH="1">
              <a:off x="2222" y="3092"/>
              <a:ext cx="164" cy="47"/>
            </a:xfrm>
            <a:prstGeom prst="parallelogram">
              <a:avLst>
                <a:gd name="adj" fmla="val 80837"/>
              </a:avLst>
            </a:prstGeom>
            <a:solidFill>
              <a:schemeClr val="tx2">
                <a:alpha val="50195"/>
              </a:schemeClr>
            </a:solidFill>
            <a:ln w="3175">
              <a:solidFill>
                <a:schemeClr val="bg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142430" name="AutoShape 62">
              <a:extLst>
                <a:ext uri="{FF2B5EF4-FFF2-40B4-BE49-F238E27FC236}">
                  <a16:creationId xmlns:a16="http://schemas.microsoft.com/office/drawing/2014/main" id="{73E1B5D6-93B9-4643-A262-6762E3CD563B}"/>
                </a:ext>
              </a:extLst>
            </p:cNvPr>
            <p:cNvSpPr>
              <a:spLocks noChangeArrowheads="1"/>
            </p:cNvSpPr>
            <p:nvPr/>
          </p:nvSpPr>
          <p:spPr bwMode="auto">
            <a:xfrm flipH="1">
              <a:off x="2369" y="3092"/>
              <a:ext cx="164" cy="47"/>
            </a:xfrm>
            <a:prstGeom prst="parallelogram">
              <a:avLst>
                <a:gd name="adj" fmla="val 80837"/>
              </a:avLst>
            </a:prstGeom>
            <a:solidFill>
              <a:schemeClr val="tx2">
                <a:alpha val="50195"/>
              </a:schemeClr>
            </a:solidFill>
            <a:ln w="3175">
              <a:solidFill>
                <a:schemeClr val="bg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142431" name="AutoShape 63">
              <a:extLst>
                <a:ext uri="{FF2B5EF4-FFF2-40B4-BE49-F238E27FC236}">
                  <a16:creationId xmlns:a16="http://schemas.microsoft.com/office/drawing/2014/main" id="{7EDEF7C9-CE99-43B9-9219-CB42E55D0759}"/>
                </a:ext>
              </a:extLst>
            </p:cNvPr>
            <p:cNvSpPr>
              <a:spLocks noChangeArrowheads="1"/>
            </p:cNvSpPr>
            <p:nvPr/>
          </p:nvSpPr>
          <p:spPr bwMode="auto">
            <a:xfrm flipH="1">
              <a:off x="1337" y="2420"/>
              <a:ext cx="164" cy="47"/>
            </a:xfrm>
            <a:prstGeom prst="parallelogram">
              <a:avLst>
                <a:gd name="adj" fmla="val 80837"/>
              </a:avLst>
            </a:prstGeom>
            <a:solidFill>
              <a:schemeClr val="tx2">
                <a:alpha val="50195"/>
              </a:schemeClr>
            </a:solidFill>
            <a:ln w="3175">
              <a:solidFill>
                <a:schemeClr val="bg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142432" name="AutoShape 64">
              <a:extLst>
                <a:ext uri="{FF2B5EF4-FFF2-40B4-BE49-F238E27FC236}">
                  <a16:creationId xmlns:a16="http://schemas.microsoft.com/office/drawing/2014/main" id="{66FC0C3E-34FA-43C1-BE82-6E9F7E2AA4DD}"/>
                </a:ext>
              </a:extLst>
            </p:cNvPr>
            <p:cNvSpPr>
              <a:spLocks noChangeArrowheads="1"/>
            </p:cNvSpPr>
            <p:nvPr/>
          </p:nvSpPr>
          <p:spPr bwMode="auto">
            <a:xfrm flipH="1">
              <a:off x="1487" y="2423"/>
              <a:ext cx="164" cy="47"/>
            </a:xfrm>
            <a:prstGeom prst="parallelogram">
              <a:avLst>
                <a:gd name="adj" fmla="val 80837"/>
              </a:avLst>
            </a:prstGeom>
            <a:solidFill>
              <a:schemeClr val="tx2">
                <a:alpha val="50195"/>
              </a:schemeClr>
            </a:solidFill>
            <a:ln w="3175">
              <a:solidFill>
                <a:schemeClr val="bg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142433" name="AutoShape 65">
              <a:extLst>
                <a:ext uri="{FF2B5EF4-FFF2-40B4-BE49-F238E27FC236}">
                  <a16:creationId xmlns:a16="http://schemas.microsoft.com/office/drawing/2014/main" id="{297FB099-B0A5-49AC-A306-2CBE2A00B460}"/>
                </a:ext>
              </a:extLst>
            </p:cNvPr>
            <p:cNvSpPr>
              <a:spLocks noChangeArrowheads="1"/>
            </p:cNvSpPr>
            <p:nvPr/>
          </p:nvSpPr>
          <p:spPr bwMode="auto">
            <a:xfrm flipH="1">
              <a:off x="1637" y="2426"/>
              <a:ext cx="164" cy="47"/>
            </a:xfrm>
            <a:prstGeom prst="parallelogram">
              <a:avLst>
                <a:gd name="adj" fmla="val 80837"/>
              </a:avLst>
            </a:prstGeom>
            <a:solidFill>
              <a:schemeClr val="tx2">
                <a:alpha val="50195"/>
              </a:schemeClr>
            </a:solidFill>
            <a:ln w="3175">
              <a:solidFill>
                <a:schemeClr val="bg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142434" name="AutoShape 66">
              <a:extLst>
                <a:ext uri="{FF2B5EF4-FFF2-40B4-BE49-F238E27FC236}">
                  <a16:creationId xmlns:a16="http://schemas.microsoft.com/office/drawing/2014/main" id="{27D093D9-9670-4333-A4D3-348ED3FFDCA1}"/>
                </a:ext>
              </a:extLst>
            </p:cNvPr>
            <p:cNvSpPr>
              <a:spLocks noChangeArrowheads="1"/>
            </p:cNvSpPr>
            <p:nvPr/>
          </p:nvSpPr>
          <p:spPr bwMode="auto">
            <a:xfrm flipH="1">
              <a:off x="1787" y="2429"/>
              <a:ext cx="164" cy="47"/>
            </a:xfrm>
            <a:prstGeom prst="parallelogram">
              <a:avLst>
                <a:gd name="adj" fmla="val 80837"/>
              </a:avLst>
            </a:prstGeom>
            <a:solidFill>
              <a:schemeClr val="tx2">
                <a:alpha val="50195"/>
              </a:schemeClr>
            </a:solidFill>
            <a:ln w="3175">
              <a:solidFill>
                <a:schemeClr val="bg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sp>
          <p:nvSpPr>
            <p:cNvPr id="142435" name="AutoShape 67">
              <a:extLst>
                <a:ext uri="{FF2B5EF4-FFF2-40B4-BE49-F238E27FC236}">
                  <a16:creationId xmlns:a16="http://schemas.microsoft.com/office/drawing/2014/main" id="{2925B073-1A95-469B-BE4A-3BB64AEBA45B}"/>
                </a:ext>
              </a:extLst>
            </p:cNvPr>
            <p:cNvSpPr>
              <a:spLocks noChangeArrowheads="1"/>
            </p:cNvSpPr>
            <p:nvPr/>
          </p:nvSpPr>
          <p:spPr bwMode="auto">
            <a:xfrm flipH="1">
              <a:off x="1934" y="2429"/>
              <a:ext cx="164" cy="47"/>
            </a:xfrm>
            <a:prstGeom prst="parallelogram">
              <a:avLst>
                <a:gd name="adj" fmla="val 80837"/>
              </a:avLst>
            </a:prstGeom>
            <a:solidFill>
              <a:schemeClr val="tx2">
                <a:alpha val="50195"/>
              </a:schemeClr>
            </a:solidFill>
            <a:ln w="3175">
              <a:solidFill>
                <a:schemeClr val="bg1"/>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endParaRPr lang="en-US" altLang="en-US" sz="2400">
                <a:latin typeface="Times New Roman" panose="02020603050405020304" pitchFamily="18" charset="0"/>
              </a:endParaRPr>
            </a:p>
          </p:txBody>
        </p:sp>
      </p:grpSp>
      <p:sp>
        <p:nvSpPr>
          <p:cNvPr id="142339" name="Line 68">
            <a:extLst>
              <a:ext uri="{FF2B5EF4-FFF2-40B4-BE49-F238E27FC236}">
                <a16:creationId xmlns:a16="http://schemas.microsoft.com/office/drawing/2014/main" id="{4FEE9A3C-5BB6-47C9-93A3-F87F6E6072C7}"/>
              </a:ext>
            </a:extLst>
          </p:cNvPr>
          <p:cNvSpPr>
            <a:spLocks noChangeShapeType="1"/>
          </p:cNvSpPr>
          <p:nvPr/>
        </p:nvSpPr>
        <p:spPr bwMode="ltGray">
          <a:xfrm>
            <a:off x="2895600" y="32004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42340" name="Line 69">
            <a:extLst>
              <a:ext uri="{FF2B5EF4-FFF2-40B4-BE49-F238E27FC236}">
                <a16:creationId xmlns:a16="http://schemas.microsoft.com/office/drawing/2014/main" id="{58D16340-DA26-4F54-A5FD-B70E484507B9}"/>
              </a:ext>
            </a:extLst>
          </p:cNvPr>
          <p:cNvSpPr>
            <a:spLocks noChangeShapeType="1"/>
          </p:cNvSpPr>
          <p:nvPr/>
        </p:nvSpPr>
        <p:spPr bwMode="ltGray">
          <a:xfrm flipV="1">
            <a:off x="2895600" y="44196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42341" name="Line 70">
            <a:extLst>
              <a:ext uri="{FF2B5EF4-FFF2-40B4-BE49-F238E27FC236}">
                <a16:creationId xmlns:a16="http://schemas.microsoft.com/office/drawing/2014/main" id="{B98785AD-2C9A-4BAD-820A-81C134FC306A}"/>
              </a:ext>
            </a:extLst>
          </p:cNvPr>
          <p:cNvSpPr>
            <a:spLocks noChangeShapeType="1"/>
          </p:cNvSpPr>
          <p:nvPr/>
        </p:nvSpPr>
        <p:spPr bwMode="ltGray">
          <a:xfrm>
            <a:off x="3657600" y="2667000"/>
            <a:ext cx="3048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42342" name="Line 71">
            <a:extLst>
              <a:ext uri="{FF2B5EF4-FFF2-40B4-BE49-F238E27FC236}">
                <a16:creationId xmlns:a16="http://schemas.microsoft.com/office/drawing/2014/main" id="{333D6E03-19E2-4605-84F9-D93FE2E6AB54}"/>
              </a:ext>
            </a:extLst>
          </p:cNvPr>
          <p:cNvSpPr>
            <a:spLocks noChangeShapeType="1"/>
          </p:cNvSpPr>
          <p:nvPr/>
        </p:nvSpPr>
        <p:spPr bwMode="ltGray">
          <a:xfrm>
            <a:off x="3505200" y="2362200"/>
            <a:ext cx="152400" cy="3048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42343" name="Line 72">
            <a:extLst>
              <a:ext uri="{FF2B5EF4-FFF2-40B4-BE49-F238E27FC236}">
                <a16:creationId xmlns:a16="http://schemas.microsoft.com/office/drawing/2014/main" id="{FB31E22E-2171-4CE4-8792-0F6784EBD525}"/>
              </a:ext>
            </a:extLst>
          </p:cNvPr>
          <p:cNvSpPr>
            <a:spLocks noChangeShapeType="1"/>
          </p:cNvSpPr>
          <p:nvPr/>
        </p:nvSpPr>
        <p:spPr bwMode="ltGray">
          <a:xfrm>
            <a:off x="3581400" y="2819400"/>
            <a:ext cx="2286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42344" name="Line 73">
            <a:extLst>
              <a:ext uri="{FF2B5EF4-FFF2-40B4-BE49-F238E27FC236}">
                <a16:creationId xmlns:a16="http://schemas.microsoft.com/office/drawing/2014/main" id="{63174D23-45F9-4093-AB04-91086ABF49CD}"/>
              </a:ext>
            </a:extLst>
          </p:cNvPr>
          <p:cNvSpPr>
            <a:spLocks noChangeShapeType="1"/>
          </p:cNvSpPr>
          <p:nvPr/>
        </p:nvSpPr>
        <p:spPr bwMode="ltGray">
          <a:xfrm>
            <a:off x="3886200" y="2667000"/>
            <a:ext cx="3048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42345" name="Line 74">
            <a:extLst>
              <a:ext uri="{FF2B5EF4-FFF2-40B4-BE49-F238E27FC236}">
                <a16:creationId xmlns:a16="http://schemas.microsoft.com/office/drawing/2014/main" id="{FDA4D1A2-260A-476F-B255-1B2A67B30485}"/>
              </a:ext>
            </a:extLst>
          </p:cNvPr>
          <p:cNvSpPr>
            <a:spLocks noChangeShapeType="1"/>
          </p:cNvSpPr>
          <p:nvPr/>
        </p:nvSpPr>
        <p:spPr bwMode="ltGray">
          <a:xfrm>
            <a:off x="4114800" y="2667000"/>
            <a:ext cx="3048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42346" name="Line 75">
            <a:extLst>
              <a:ext uri="{FF2B5EF4-FFF2-40B4-BE49-F238E27FC236}">
                <a16:creationId xmlns:a16="http://schemas.microsoft.com/office/drawing/2014/main" id="{213C8A82-75B5-4BD5-8F3D-3C03CCBA5A3C}"/>
              </a:ext>
            </a:extLst>
          </p:cNvPr>
          <p:cNvSpPr>
            <a:spLocks noChangeShapeType="1"/>
          </p:cNvSpPr>
          <p:nvPr/>
        </p:nvSpPr>
        <p:spPr bwMode="ltGray">
          <a:xfrm>
            <a:off x="4343400" y="2667000"/>
            <a:ext cx="3048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42347" name="Line 76">
            <a:extLst>
              <a:ext uri="{FF2B5EF4-FFF2-40B4-BE49-F238E27FC236}">
                <a16:creationId xmlns:a16="http://schemas.microsoft.com/office/drawing/2014/main" id="{7B27E8F0-283D-41FA-A915-EE6384F2F445}"/>
              </a:ext>
            </a:extLst>
          </p:cNvPr>
          <p:cNvSpPr>
            <a:spLocks noChangeShapeType="1"/>
          </p:cNvSpPr>
          <p:nvPr/>
        </p:nvSpPr>
        <p:spPr bwMode="ltGray">
          <a:xfrm>
            <a:off x="4572000" y="2667000"/>
            <a:ext cx="3048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42348" name="Line 77">
            <a:extLst>
              <a:ext uri="{FF2B5EF4-FFF2-40B4-BE49-F238E27FC236}">
                <a16:creationId xmlns:a16="http://schemas.microsoft.com/office/drawing/2014/main" id="{25F1519E-4BBA-404D-9F50-B53B44B83442}"/>
              </a:ext>
            </a:extLst>
          </p:cNvPr>
          <p:cNvSpPr>
            <a:spLocks noChangeShapeType="1"/>
          </p:cNvSpPr>
          <p:nvPr/>
        </p:nvSpPr>
        <p:spPr bwMode="ltGray">
          <a:xfrm>
            <a:off x="3733800" y="3124200"/>
            <a:ext cx="2286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42349" name="Line 78">
            <a:extLst>
              <a:ext uri="{FF2B5EF4-FFF2-40B4-BE49-F238E27FC236}">
                <a16:creationId xmlns:a16="http://schemas.microsoft.com/office/drawing/2014/main" id="{35C5EE61-F615-4BA3-BF03-701350962737}"/>
              </a:ext>
            </a:extLst>
          </p:cNvPr>
          <p:cNvSpPr>
            <a:spLocks noChangeShapeType="1"/>
          </p:cNvSpPr>
          <p:nvPr/>
        </p:nvSpPr>
        <p:spPr bwMode="ltGray">
          <a:xfrm>
            <a:off x="3657600" y="2971800"/>
            <a:ext cx="2286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42350" name="Rectangle 79">
            <a:extLst>
              <a:ext uri="{FF2B5EF4-FFF2-40B4-BE49-F238E27FC236}">
                <a16:creationId xmlns:a16="http://schemas.microsoft.com/office/drawing/2014/main" id="{75BBE98D-7EB2-4136-9316-10490519A564}"/>
              </a:ext>
            </a:extLst>
          </p:cNvPr>
          <p:cNvSpPr>
            <a:spLocks noChangeArrowheads="1"/>
          </p:cNvSpPr>
          <p:nvPr/>
        </p:nvSpPr>
        <p:spPr bwMode="ltGray">
          <a:xfrm>
            <a:off x="2133600" y="533400"/>
            <a:ext cx="4546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r>
              <a:rPr lang="en-US" altLang="en-US" sz="4400">
                <a:solidFill>
                  <a:srgbClr val="000000"/>
                </a:solidFill>
                <a:latin typeface="Impact" panose="020B0806030902050204" pitchFamily="34" charset="0"/>
              </a:rPr>
              <a:t>Color Flow Imaging</a:t>
            </a:r>
          </a:p>
        </p:txBody>
      </p:sp>
      <p:sp>
        <p:nvSpPr>
          <p:cNvPr id="142351" name="Text Box 80">
            <a:extLst>
              <a:ext uri="{FF2B5EF4-FFF2-40B4-BE49-F238E27FC236}">
                <a16:creationId xmlns:a16="http://schemas.microsoft.com/office/drawing/2014/main" id="{CB2EBD81-BC4F-408F-BE0E-2C4D96C0CBCF}"/>
              </a:ext>
            </a:extLst>
          </p:cNvPr>
          <p:cNvSpPr txBox="1">
            <a:spLocks noChangeArrowheads="1"/>
          </p:cNvSpPr>
          <p:nvPr/>
        </p:nvSpPr>
        <p:spPr bwMode="ltGray">
          <a:xfrm>
            <a:off x="1524000" y="2743200"/>
            <a:ext cx="1752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lgn="ctr" eaLnBrk="1" hangingPunct="1">
              <a:buClrTx/>
              <a:buSzTx/>
              <a:buFontTx/>
              <a:buNone/>
            </a:pPr>
            <a:r>
              <a:rPr lang="en-US" altLang="en-US" sz="1600" b="1">
                <a:latin typeface="Times New Roman" panose="02020603050405020304" pitchFamily="18" charset="0"/>
              </a:rPr>
              <a:t>Multiple Pulses</a:t>
            </a:r>
          </a:p>
        </p:txBody>
      </p:sp>
      <p:sp>
        <p:nvSpPr>
          <p:cNvPr id="142352" name="Text Box 81">
            <a:extLst>
              <a:ext uri="{FF2B5EF4-FFF2-40B4-BE49-F238E27FC236}">
                <a16:creationId xmlns:a16="http://schemas.microsoft.com/office/drawing/2014/main" id="{29B0C935-DDDE-406C-8878-276A83F0E3D6}"/>
              </a:ext>
            </a:extLst>
          </p:cNvPr>
          <p:cNvSpPr txBox="1">
            <a:spLocks noChangeArrowheads="1"/>
          </p:cNvSpPr>
          <p:nvPr/>
        </p:nvSpPr>
        <p:spPr bwMode="ltGray">
          <a:xfrm>
            <a:off x="1447800" y="3810000"/>
            <a:ext cx="1752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lgn="ctr" eaLnBrk="1" hangingPunct="1">
              <a:buClrTx/>
              <a:buSzTx/>
              <a:buFontTx/>
              <a:buNone/>
            </a:pPr>
            <a:r>
              <a:rPr lang="en-US" altLang="en-US" sz="1600" b="1">
                <a:latin typeface="Times New Roman" panose="02020603050405020304" pitchFamily="18" charset="0"/>
              </a:rPr>
              <a:t>Multiple Gates</a:t>
            </a:r>
          </a:p>
        </p:txBody>
      </p:sp>
      <p:sp>
        <p:nvSpPr>
          <p:cNvPr id="142353" name="Line 82">
            <a:extLst>
              <a:ext uri="{FF2B5EF4-FFF2-40B4-BE49-F238E27FC236}">
                <a16:creationId xmlns:a16="http://schemas.microsoft.com/office/drawing/2014/main" id="{030A2488-C472-45DC-9754-F8587F6A069A}"/>
              </a:ext>
            </a:extLst>
          </p:cNvPr>
          <p:cNvSpPr>
            <a:spLocks noChangeShapeType="1"/>
          </p:cNvSpPr>
          <p:nvPr/>
        </p:nvSpPr>
        <p:spPr bwMode="ltGray">
          <a:xfrm flipV="1">
            <a:off x="3048000" y="3810000"/>
            <a:ext cx="12192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42354" name="Line 83">
            <a:extLst>
              <a:ext uri="{FF2B5EF4-FFF2-40B4-BE49-F238E27FC236}">
                <a16:creationId xmlns:a16="http://schemas.microsoft.com/office/drawing/2014/main" id="{A94A900E-5F3C-4B78-9BA6-E5857033EA1E}"/>
              </a:ext>
            </a:extLst>
          </p:cNvPr>
          <p:cNvSpPr>
            <a:spLocks noChangeShapeType="1"/>
          </p:cNvSpPr>
          <p:nvPr/>
        </p:nvSpPr>
        <p:spPr bwMode="ltGray">
          <a:xfrm>
            <a:off x="3124200" y="2971800"/>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42355" name="Line 84">
            <a:extLst>
              <a:ext uri="{FF2B5EF4-FFF2-40B4-BE49-F238E27FC236}">
                <a16:creationId xmlns:a16="http://schemas.microsoft.com/office/drawing/2014/main" id="{F934A487-E5DC-4E5C-8073-D5AE96BAE162}"/>
              </a:ext>
            </a:extLst>
          </p:cNvPr>
          <p:cNvSpPr>
            <a:spLocks noChangeShapeType="1"/>
          </p:cNvSpPr>
          <p:nvPr/>
        </p:nvSpPr>
        <p:spPr bwMode="ltGray">
          <a:xfrm flipV="1">
            <a:off x="3200400" y="2819400"/>
            <a:ext cx="381000" cy="152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42356" name="Line 85">
            <a:extLst>
              <a:ext uri="{FF2B5EF4-FFF2-40B4-BE49-F238E27FC236}">
                <a16:creationId xmlns:a16="http://schemas.microsoft.com/office/drawing/2014/main" id="{7CFDC1D0-6D2A-4E4B-AA69-E54C470CE99B}"/>
              </a:ext>
            </a:extLst>
          </p:cNvPr>
          <p:cNvSpPr>
            <a:spLocks noChangeShapeType="1"/>
          </p:cNvSpPr>
          <p:nvPr/>
        </p:nvSpPr>
        <p:spPr bwMode="ltGray">
          <a:xfrm>
            <a:off x="3200400" y="2971800"/>
            <a:ext cx="457200" cy="152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42357" name="Line 86">
            <a:extLst>
              <a:ext uri="{FF2B5EF4-FFF2-40B4-BE49-F238E27FC236}">
                <a16:creationId xmlns:a16="http://schemas.microsoft.com/office/drawing/2014/main" id="{5276B5B9-E671-42CD-87E4-3A42FA82570F}"/>
              </a:ext>
            </a:extLst>
          </p:cNvPr>
          <p:cNvSpPr>
            <a:spLocks noChangeShapeType="1"/>
          </p:cNvSpPr>
          <p:nvPr/>
        </p:nvSpPr>
        <p:spPr bwMode="ltGray">
          <a:xfrm flipV="1">
            <a:off x="3048000" y="3429000"/>
            <a:ext cx="99060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42358" name="Line 87">
            <a:extLst>
              <a:ext uri="{FF2B5EF4-FFF2-40B4-BE49-F238E27FC236}">
                <a16:creationId xmlns:a16="http://schemas.microsoft.com/office/drawing/2014/main" id="{DCF1A19E-EE30-4FDD-A7FB-9E76F0F57EDA}"/>
              </a:ext>
            </a:extLst>
          </p:cNvPr>
          <p:cNvSpPr>
            <a:spLocks noChangeShapeType="1"/>
          </p:cNvSpPr>
          <p:nvPr/>
        </p:nvSpPr>
        <p:spPr bwMode="ltGray">
          <a:xfrm>
            <a:off x="3048000" y="4038600"/>
            <a:ext cx="1371600" cy="76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42359" name="Oval 88">
            <a:extLst>
              <a:ext uri="{FF2B5EF4-FFF2-40B4-BE49-F238E27FC236}">
                <a16:creationId xmlns:a16="http://schemas.microsoft.com/office/drawing/2014/main" id="{587FF000-9F73-46EE-893A-94A65B41C1B6}"/>
              </a:ext>
            </a:extLst>
          </p:cNvPr>
          <p:cNvSpPr>
            <a:spLocks noChangeArrowheads="1"/>
          </p:cNvSpPr>
          <p:nvPr/>
        </p:nvSpPr>
        <p:spPr bwMode="auto">
          <a:xfrm>
            <a:off x="5257800" y="3352800"/>
            <a:ext cx="320675" cy="288925"/>
          </a:xfrm>
          <a:prstGeom prst="ellipse">
            <a:avLst/>
          </a:prstGeom>
          <a:gradFill rotWithShape="1">
            <a:gsLst>
              <a:gs pos="0">
                <a:srgbClr val="FF0000"/>
              </a:gs>
              <a:gs pos="50000">
                <a:srgbClr val="760000"/>
              </a:gs>
              <a:gs pos="100000">
                <a:srgbClr val="FF0000"/>
              </a:gs>
            </a:gsLst>
            <a:lin ang="5400000" scaled="1"/>
          </a:gradFill>
          <a:ln w="12700">
            <a:solidFill>
              <a:schemeClr val="bg1"/>
            </a:solidFill>
            <a:round/>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lgn="ctr">
              <a:buClrTx/>
              <a:buSzTx/>
              <a:buFontTx/>
              <a:buNone/>
            </a:pPr>
            <a:endParaRPr lang="en-US" altLang="en-US" sz="1400">
              <a:solidFill>
                <a:schemeClr val="bg1"/>
              </a:solidFill>
              <a:latin typeface="Arial" panose="020B0604020202020204" pitchFamily="34" charset="0"/>
            </a:endParaRPr>
          </a:p>
        </p:txBody>
      </p:sp>
      <p:sp>
        <p:nvSpPr>
          <p:cNvPr id="142360" name="Oval 89">
            <a:extLst>
              <a:ext uri="{FF2B5EF4-FFF2-40B4-BE49-F238E27FC236}">
                <a16:creationId xmlns:a16="http://schemas.microsoft.com/office/drawing/2014/main" id="{369F1DA4-E1E4-4FEA-ABB2-D066E6B69366}"/>
              </a:ext>
            </a:extLst>
          </p:cNvPr>
          <p:cNvSpPr>
            <a:spLocks noChangeArrowheads="1"/>
          </p:cNvSpPr>
          <p:nvPr/>
        </p:nvSpPr>
        <p:spPr bwMode="auto">
          <a:xfrm>
            <a:off x="5486400" y="3505200"/>
            <a:ext cx="320675" cy="288925"/>
          </a:xfrm>
          <a:prstGeom prst="ellipse">
            <a:avLst/>
          </a:prstGeom>
          <a:gradFill rotWithShape="1">
            <a:gsLst>
              <a:gs pos="0">
                <a:srgbClr val="FF0000"/>
              </a:gs>
              <a:gs pos="50000">
                <a:srgbClr val="760000"/>
              </a:gs>
              <a:gs pos="100000">
                <a:srgbClr val="FF0000"/>
              </a:gs>
            </a:gsLst>
            <a:lin ang="5400000" scaled="1"/>
          </a:gradFill>
          <a:ln w="12700">
            <a:solidFill>
              <a:schemeClr val="bg1"/>
            </a:solidFill>
            <a:round/>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lgn="ctr">
              <a:buClrTx/>
              <a:buSzTx/>
              <a:buFontTx/>
              <a:buNone/>
            </a:pPr>
            <a:endParaRPr lang="en-US" altLang="en-US" sz="1400">
              <a:solidFill>
                <a:schemeClr val="bg1"/>
              </a:solidFill>
              <a:latin typeface="Arial" panose="020B0604020202020204" pitchFamily="34" charset="0"/>
            </a:endParaRPr>
          </a:p>
        </p:txBody>
      </p:sp>
      <p:sp>
        <p:nvSpPr>
          <p:cNvPr id="142361" name="Oval 90">
            <a:extLst>
              <a:ext uri="{FF2B5EF4-FFF2-40B4-BE49-F238E27FC236}">
                <a16:creationId xmlns:a16="http://schemas.microsoft.com/office/drawing/2014/main" id="{90F240B5-EE17-48BE-8AC4-B5B6AF060489}"/>
              </a:ext>
            </a:extLst>
          </p:cNvPr>
          <p:cNvSpPr>
            <a:spLocks noChangeArrowheads="1"/>
          </p:cNvSpPr>
          <p:nvPr/>
        </p:nvSpPr>
        <p:spPr bwMode="auto">
          <a:xfrm>
            <a:off x="3505200" y="3276600"/>
            <a:ext cx="320675" cy="288925"/>
          </a:xfrm>
          <a:prstGeom prst="ellipse">
            <a:avLst/>
          </a:prstGeom>
          <a:gradFill rotWithShape="1">
            <a:gsLst>
              <a:gs pos="0">
                <a:srgbClr val="FF0000"/>
              </a:gs>
              <a:gs pos="50000">
                <a:srgbClr val="760000"/>
              </a:gs>
              <a:gs pos="100000">
                <a:srgbClr val="FF0000"/>
              </a:gs>
            </a:gsLst>
            <a:lin ang="5400000" scaled="1"/>
          </a:gradFill>
          <a:ln w="12700">
            <a:solidFill>
              <a:schemeClr val="bg1"/>
            </a:solidFill>
            <a:round/>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lgn="ctr">
              <a:buClrTx/>
              <a:buSzTx/>
              <a:buFontTx/>
              <a:buNone/>
            </a:pPr>
            <a:endParaRPr lang="en-US" altLang="en-US" sz="1400">
              <a:solidFill>
                <a:schemeClr val="bg1"/>
              </a:solidFill>
              <a:latin typeface="Arial" panose="020B0604020202020204" pitchFamily="34" charset="0"/>
            </a:endParaRPr>
          </a:p>
        </p:txBody>
      </p:sp>
      <p:sp>
        <p:nvSpPr>
          <p:cNvPr id="142362" name="Oval 91">
            <a:extLst>
              <a:ext uri="{FF2B5EF4-FFF2-40B4-BE49-F238E27FC236}">
                <a16:creationId xmlns:a16="http://schemas.microsoft.com/office/drawing/2014/main" id="{B412ABB1-0FB3-48D7-97FF-7DE53B6BC9B8}"/>
              </a:ext>
            </a:extLst>
          </p:cNvPr>
          <p:cNvSpPr>
            <a:spLocks noChangeArrowheads="1"/>
          </p:cNvSpPr>
          <p:nvPr/>
        </p:nvSpPr>
        <p:spPr bwMode="auto">
          <a:xfrm>
            <a:off x="3657600" y="3581400"/>
            <a:ext cx="320675" cy="288925"/>
          </a:xfrm>
          <a:prstGeom prst="ellipse">
            <a:avLst/>
          </a:prstGeom>
          <a:gradFill rotWithShape="1">
            <a:gsLst>
              <a:gs pos="0">
                <a:srgbClr val="FF0000"/>
              </a:gs>
              <a:gs pos="50000">
                <a:srgbClr val="760000"/>
              </a:gs>
              <a:gs pos="100000">
                <a:srgbClr val="FF0000"/>
              </a:gs>
            </a:gsLst>
            <a:lin ang="5400000" scaled="1"/>
          </a:gradFill>
          <a:ln w="12700">
            <a:solidFill>
              <a:schemeClr val="bg1"/>
            </a:solidFill>
            <a:round/>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lgn="ctr">
              <a:buClrTx/>
              <a:buSzTx/>
              <a:buFontTx/>
              <a:buNone/>
            </a:pPr>
            <a:endParaRPr lang="en-US" altLang="en-US" sz="1400">
              <a:solidFill>
                <a:schemeClr val="bg1"/>
              </a:solidFill>
              <a:latin typeface="Arial" panose="020B0604020202020204" pitchFamily="34" charset="0"/>
            </a:endParaRPr>
          </a:p>
        </p:txBody>
      </p:sp>
      <p:sp>
        <p:nvSpPr>
          <p:cNvPr id="142363" name="Oval 92">
            <a:extLst>
              <a:ext uri="{FF2B5EF4-FFF2-40B4-BE49-F238E27FC236}">
                <a16:creationId xmlns:a16="http://schemas.microsoft.com/office/drawing/2014/main" id="{A8178352-BA95-4993-B57A-65F610D257B3}"/>
              </a:ext>
            </a:extLst>
          </p:cNvPr>
          <p:cNvSpPr>
            <a:spLocks noChangeArrowheads="1"/>
          </p:cNvSpPr>
          <p:nvPr/>
        </p:nvSpPr>
        <p:spPr bwMode="auto">
          <a:xfrm>
            <a:off x="4038600" y="4114800"/>
            <a:ext cx="320675" cy="288925"/>
          </a:xfrm>
          <a:prstGeom prst="ellipse">
            <a:avLst/>
          </a:prstGeom>
          <a:gradFill rotWithShape="1">
            <a:gsLst>
              <a:gs pos="0">
                <a:srgbClr val="FF0000"/>
              </a:gs>
              <a:gs pos="50000">
                <a:srgbClr val="760000"/>
              </a:gs>
              <a:gs pos="100000">
                <a:srgbClr val="FF0000"/>
              </a:gs>
            </a:gsLst>
            <a:lin ang="5400000" scaled="1"/>
          </a:gradFill>
          <a:ln w="12700">
            <a:solidFill>
              <a:schemeClr val="bg1"/>
            </a:solidFill>
            <a:round/>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lgn="ctr">
              <a:buClrTx/>
              <a:buSzTx/>
              <a:buFontTx/>
              <a:buNone/>
            </a:pPr>
            <a:endParaRPr lang="en-US" altLang="en-US" sz="1400">
              <a:solidFill>
                <a:schemeClr val="bg1"/>
              </a:solidFill>
              <a:latin typeface="Arial" panose="020B0604020202020204" pitchFamily="34" charset="0"/>
            </a:endParaRPr>
          </a:p>
        </p:txBody>
      </p:sp>
      <p:sp>
        <p:nvSpPr>
          <p:cNvPr id="142364" name="Oval 93">
            <a:extLst>
              <a:ext uri="{FF2B5EF4-FFF2-40B4-BE49-F238E27FC236}">
                <a16:creationId xmlns:a16="http://schemas.microsoft.com/office/drawing/2014/main" id="{96072DD2-88A5-41E1-8EE5-252F1CA0B4EA}"/>
              </a:ext>
            </a:extLst>
          </p:cNvPr>
          <p:cNvSpPr>
            <a:spLocks noChangeArrowheads="1"/>
          </p:cNvSpPr>
          <p:nvPr/>
        </p:nvSpPr>
        <p:spPr bwMode="auto">
          <a:xfrm>
            <a:off x="3733800" y="3962400"/>
            <a:ext cx="320675" cy="288925"/>
          </a:xfrm>
          <a:prstGeom prst="ellipse">
            <a:avLst/>
          </a:prstGeom>
          <a:gradFill rotWithShape="1">
            <a:gsLst>
              <a:gs pos="0">
                <a:srgbClr val="FF0000"/>
              </a:gs>
              <a:gs pos="50000">
                <a:srgbClr val="760000"/>
              </a:gs>
              <a:gs pos="100000">
                <a:srgbClr val="FF0000"/>
              </a:gs>
            </a:gsLst>
            <a:lin ang="5400000" scaled="1"/>
          </a:gradFill>
          <a:ln w="12700">
            <a:solidFill>
              <a:schemeClr val="bg1"/>
            </a:solidFill>
            <a:round/>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lgn="ctr">
              <a:buClrTx/>
              <a:buSzTx/>
              <a:buFontTx/>
              <a:buNone/>
            </a:pPr>
            <a:endParaRPr lang="en-US" altLang="en-US" sz="1400">
              <a:solidFill>
                <a:schemeClr val="bg1"/>
              </a:solidFill>
              <a:latin typeface="Arial" panose="020B0604020202020204" pitchFamily="34" charset="0"/>
            </a:endParaRPr>
          </a:p>
        </p:txBody>
      </p:sp>
      <p:sp>
        <p:nvSpPr>
          <p:cNvPr id="305246" name="Oval 94">
            <a:extLst>
              <a:ext uri="{FF2B5EF4-FFF2-40B4-BE49-F238E27FC236}">
                <a16:creationId xmlns:a16="http://schemas.microsoft.com/office/drawing/2014/main" id="{17C2DAA7-4A87-4E7E-9858-A758982FBF3F}"/>
              </a:ext>
            </a:extLst>
          </p:cNvPr>
          <p:cNvSpPr>
            <a:spLocks noChangeArrowheads="1"/>
          </p:cNvSpPr>
          <p:nvPr/>
        </p:nvSpPr>
        <p:spPr bwMode="auto">
          <a:xfrm>
            <a:off x="3276600" y="3657600"/>
            <a:ext cx="320675" cy="288925"/>
          </a:xfrm>
          <a:prstGeom prst="ellipse">
            <a:avLst/>
          </a:prstGeom>
          <a:gradFill rotWithShape="1">
            <a:gsLst>
              <a:gs pos="0">
                <a:srgbClr val="FF0000">
                  <a:alpha val="61000"/>
                </a:srgbClr>
              </a:gs>
              <a:gs pos="50000">
                <a:srgbClr val="FF0000">
                  <a:gamma/>
                  <a:shade val="46275"/>
                  <a:invGamma/>
                </a:srgbClr>
              </a:gs>
              <a:gs pos="100000">
                <a:srgbClr val="FF0000">
                  <a:alpha val="61000"/>
                </a:srgbClr>
              </a:gs>
            </a:gsLst>
            <a:lin ang="5400000" scaled="1"/>
          </a:gradFill>
          <a:ln w="12700">
            <a:solidFill>
              <a:schemeClr val="bg1"/>
            </a:solidFill>
            <a:round/>
            <a:headEnd/>
            <a:tailEnd/>
          </a:ln>
          <a:effectLst/>
        </p:spPr>
        <p:txBody>
          <a:bodyPr wrap="none" anchor="ctr"/>
          <a:lstStyle/>
          <a:p>
            <a:pPr algn="ctr">
              <a:defRPr/>
            </a:pPr>
            <a:endParaRPr lang="en-US" sz="1400">
              <a:solidFill>
                <a:schemeClr val="bg1"/>
              </a:solidFill>
              <a:latin typeface="Arial" charset="0"/>
            </a:endParaRPr>
          </a:p>
        </p:txBody>
      </p:sp>
      <p:sp>
        <p:nvSpPr>
          <p:cNvPr id="142368" name="Oval 95">
            <a:extLst>
              <a:ext uri="{FF2B5EF4-FFF2-40B4-BE49-F238E27FC236}">
                <a16:creationId xmlns:a16="http://schemas.microsoft.com/office/drawing/2014/main" id="{1BD6C30B-A91F-49BF-A2C3-531943D59363}"/>
              </a:ext>
            </a:extLst>
          </p:cNvPr>
          <p:cNvSpPr>
            <a:spLocks noChangeArrowheads="1"/>
          </p:cNvSpPr>
          <p:nvPr/>
        </p:nvSpPr>
        <p:spPr bwMode="auto">
          <a:xfrm>
            <a:off x="5867400" y="4114800"/>
            <a:ext cx="320675" cy="288925"/>
          </a:xfrm>
          <a:prstGeom prst="ellipse">
            <a:avLst/>
          </a:prstGeom>
          <a:gradFill rotWithShape="1">
            <a:gsLst>
              <a:gs pos="0">
                <a:srgbClr val="FF0000"/>
              </a:gs>
              <a:gs pos="50000">
                <a:srgbClr val="760000"/>
              </a:gs>
              <a:gs pos="100000">
                <a:srgbClr val="FF0000"/>
              </a:gs>
            </a:gsLst>
            <a:lin ang="5400000" scaled="1"/>
          </a:gradFill>
          <a:ln w="12700">
            <a:solidFill>
              <a:schemeClr val="bg1"/>
            </a:solidFill>
            <a:round/>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lgn="ctr">
              <a:buClrTx/>
              <a:buSzTx/>
              <a:buFontTx/>
              <a:buNone/>
            </a:pPr>
            <a:endParaRPr lang="en-US" altLang="en-US" sz="1400">
              <a:solidFill>
                <a:schemeClr val="bg1"/>
              </a:solidFill>
              <a:latin typeface="Arial" panose="020B0604020202020204" pitchFamily="34" charset="0"/>
            </a:endParaRPr>
          </a:p>
        </p:txBody>
      </p:sp>
      <p:sp>
        <p:nvSpPr>
          <p:cNvPr id="142369" name="Oval 96">
            <a:extLst>
              <a:ext uri="{FF2B5EF4-FFF2-40B4-BE49-F238E27FC236}">
                <a16:creationId xmlns:a16="http://schemas.microsoft.com/office/drawing/2014/main" id="{74F6A2FB-E299-4E94-AFEC-56C679D7D8C5}"/>
              </a:ext>
            </a:extLst>
          </p:cNvPr>
          <p:cNvSpPr>
            <a:spLocks noChangeArrowheads="1"/>
          </p:cNvSpPr>
          <p:nvPr/>
        </p:nvSpPr>
        <p:spPr bwMode="auto">
          <a:xfrm>
            <a:off x="5791200" y="3733800"/>
            <a:ext cx="320675" cy="288925"/>
          </a:xfrm>
          <a:prstGeom prst="ellipse">
            <a:avLst/>
          </a:prstGeom>
          <a:gradFill rotWithShape="1">
            <a:gsLst>
              <a:gs pos="0">
                <a:srgbClr val="FF0000"/>
              </a:gs>
              <a:gs pos="50000">
                <a:srgbClr val="760000"/>
              </a:gs>
              <a:gs pos="100000">
                <a:srgbClr val="FF0000"/>
              </a:gs>
            </a:gsLst>
            <a:lin ang="5400000" scaled="1"/>
          </a:gradFill>
          <a:ln w="12700">
            <a:solidFill>
              <a:schemeClr val="bg1"/>
            </a:solidFill>
            <a:round/>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lgn="ctr">
              <a:buClrTx/>
              <a:buSzTx/>
              <a:buFontTx/>
              <a:buNone/>
            </a:pPr>
            <a:endParaRPr lang="en-US" altLang="en-US" sz="1400">
              <a:solidFill>
                <a:schemeClr val="bg1"/>
              </a:solidFill>
              <a:latin typeface="Arial" panose="020B0604020202020204" pitchFamily="34" charset="0"/>
            </a:endParaRPr>
          </a:p>
        </p:txBody>
      </p:sp>
      <p:sp>
        <p:nvSpPr>
          <p:cNvPr id="142370" name="Oval 97">
            <a:extLst>
              <a:ext uri="{FF2B5EF4-FFF2-40B4-BE49-F238E27FC236}">
                <a16:creationId xmlns:a16="http://schemas.microsoft.com/office/drawing/2014/main" id="{B46401DB-3865-415D-B9F4-76511884408B}"/>
              </a:ext>
            </a:extLst>
          </p:cNvPr>
          <p:cNvSpPr>
            <a:spLocks noChangeArrowheads="1"/>
          </p:cNvSpPr>
          <p:nvPr/>
        </p:nvSpPr>
        <p:spPr bwMode="auto">
          <a:xfrm>
            <a:off x="5562600" y="3810000"/>
            <a:ext cx="320675" cy="288925"/>
          </a:xfrm>
          <a:prstGeom prst="ellipse">
            <a:avLst/>
          </a:prstGeom>
          <a:gradFill rotWithShape="1">
            <a:gsLst>
              <a:gs pos="0">
                <a:srgbClr val="FF0000"/>
              </a:gs>
              <a:gs pos="50000">
                <a:srgbClr val="760000"/>
              </a:gs>
              <a:gs pos="100000">
                <a:srgbClr val="FF0000"/>
              </a:gs>
            </a:gsLst>
            <a:lin ang="5400000" scaled="1"/>
          </a:gradFill>
          <a:ln w="12700">
            <a:solidFill>
              <a:schemeClr val="bg1"/>
            </a:solidFill>
            <a:round/>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lgn="ctr">
              <a:buClrTx/>
              <a:buSzTx/>
              <a:buFontTx/>
              <a:buNone/>
            </a:pPr>
            <a:endParaRPr lang="en-US" altLang="en-US" sz="1400">
              <a:solidFill>
                <a:schemeClr val="bg1"/>
              </a:solidFill>
              <a:latin typeface="Arial" panose="020B0604020202020204" pitchFamily="34"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281" y="0"/>
            <a:ext cx="8182719" cy="6858000"/>
          </a:xfrm>
          <a:prstGeom prst="rect">
            <a:avLst/>
          </a:prstGeom>
          <a:gradFill>
            <a:gsLst>
              <a:gs pos="0">
                <a:schemeClr val="accent2"/>
              </a:gs>
              <a:gs pos="25000">
                <a:schemeClr val="accent2"/>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147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1" name="Picture 140">
            <a:extLst>
              <a:ext uri="{FF2B5EF4-FFF2-40B4-BE49-F238E27FC236}">
                <a16:creationId xmlns:a16="http://schemas.microsoft.com/office/drawing/2014/main" id="{595E59CC-7059-4455-9789-EDFBBE8F5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 t="7983" r="60644" b="14447"/>
          <a:stretch/>
        </p:blipFill>
        <p:spPr>
          <a:xfrm>
            <a:off x="2083117" y="2"/>
            <a:ext cx="4639318" cy="6857999"/>
          </a:xfrm>
          <a:custGeom>
            <a:avLst/>
            <a:gdLst>
              <a:gd name="connsiteX0" fmla="*/ 0 w 9414510"/>
              <a:gd name="connsiteY0" fmla="*/ 0 h 6857999"/>
              <a:gd name="connsiteX1" fmla="*/ 9414510 w 9414510"/>
              <a:gd name="connsiteY1" fmla="*/ 0 h 6857999"/>
              <a:gd name="connsiteX2" fmla="*/ 9414510 w 9414510"/>
              <a:gd name="connsiteY2" fmla="*/ 6857999 h 6857999"/>
              <a:gd name="connsiteX3" fmla="*/ 0 w 941451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9414510" h="6857999">
                <a:moveTo>
                  <a:pt x="0" y="0"/>
                </a:moveTo>
                <a:lnTo>
                  <a:pt x="9414510" y="0"/>
                </a:lnTo>
                <a:lnTo>
                  <a:pt x="9414510" y="6857999"/>
                </a:lnTo>
                <a:lnTo>
                  <a:pt x="0" y="6857999"/>
                </a:lnTo>
                <a:close/>
              </a:path>
            </a:pathLst>
          </a:custGeom>
        </p:spPr>
      </p:pic>
      <p:sp>
        <p:nvSpPr>
          <p:cNvPr id="106498" name="Rectangle 2">
            <a:extLst>
              <a:ext uri="{FF2B5EF4-FFF2-40B4-BE49-F238E27FC236}">
                <a16:creationId xmlns:a16="http://schemas.microsoft.com/office/drawing/2014/main" id="{16A7FD73-0739-4E43-948C-55E88DEC4ED1}"/>
              </a:ext>
            </a:extLst>
          </p:cNvPr>
          <p:cNvSpPr>
            <a:spLocks noGrp="1" noChangeArrowheads="1"/>
          </p:cNvSpPr>
          <p:nvPr>
            <p:ph type="title"/>
          </p:nvPr>
        </p:nvSpPr>
        <p:spPr>
          <a:xfrm>
            <a:off x="480060" y="1243013"/>
            <a:ext cx="2891790" cy="4371974"/>
          </a:xfrm>
        </p:spPr>
        <p:txBody>
          <a:bodyPr>
            <a:normAutofit/>
          </a:bodyPr>
          <a:lstStyle/>
          <a:p>
            <a:pPr eaLnBrk="1" fontAlgn="auto" hangingPunct="1">
              <a:spcAft>
                <a:spcPts val="0"/>
              </a:spcAft>
              <a:defRPr/>
            </a:pPr>
            <a:r>
              <a:rPr lang="en-US">
                <a:solidFill>
                  <a:srgbClr val="3F3F3F"/>
                </a:solidFill>
              </a:rPr>
              <a:t>Color Flow Imaging</a:t>
            </a:r>
          </a:p>
        </p:txBody>
      </p:sp>
      <p:sp>
        <p:nvSpPr>
          <p:cNvPr id="144387" name="Rectangle 3">
            <a:extLst>
              <a:ext uri="{FF2B5EF4-FFF2-40B4-BE49-F238E27FC236}">
                <a16:creationId xmlns:a16="http://schemas.microsoft.com/office/drawing/2014/main" id="{55191BCE-A65C-4FBA-80F4-B0C10C664FF4}"/>
              </a:ext>
            </a:extLst>
          </p:cNvPr>
          <p:cNvSpPr>
            <a:spLocks noGrp="1" noChangeArrowheads="1"/>
          </p:cNvSpPr>
          <p:nvPr>
            <p:ph idx="1"/>
          </p:nvPr>
        </p:nvSpPr>
        <p:spPr>
          <a:xfrm>
            <a:off x="4729162" y="1032987"/>
            <a:ext cx="3934778" cy="4792027"/>
          </a:xfrm>
        </p:spPr>
        <p:txBody>
          <a:bodyPr anchor="ctr">
            <a:normAutofit/>
          </a:bodyPr>
          <a:lstStyle/>
          <a:p>
            <a:pPr eaLnBrk="1" hangingPunct="1"/>
            <a:r>
              <a:rPr lang="en-US" altLang="en-US" sz="2100" b="1">
                <a:solidFill>
                  <a:srgbClr val="FFFFFF"/>
                </a:solidFill>
                <a:latin typeface="Times New Roman" panose="02020603050405020304" pitchFamily="18" charset="0"/>
              </a:rPr>
              <a:t>To produce the color flow image, the mean Doppler shift is encoded according to a preset color map.</a:t>
            </a:r>
          </a:p>
          <a:p>
            <a:pPr eaLnBrk="1" hangingPunct="1"/>
            <a:endParaRPr lang="en-US" altLang="en-US" sz="2100" b="1">
              <a:solidFill>
                <a:srgbClr val="FFFFFF"/>
              </a:solidFill>
              <a:latin typeface="Times New Roman" panose="02020603050405020304" pitchFamily="18" charset="0"/>
            </a:endParaRPr>
          </a:p>
          <a:p>
            <a:pPr eaLnBrk="1" hangingPunct="1"/>
            <a:r>
              <a:rPr lang="en-US" altLang="en-US" sz="2100" b="1">
                <a:solidFill>
                  <a:srgbClr val="FFFFFF"/>
                </a:solidFill>
                <a:latin typeface="Times New Roman" panose="02020603050405020304" pitchFamily="18" charset="0"/>
              </a:rPr>
              <a:t>This color information is superimposed on the gray scale anatomic scan in real time.</a:t>
            </a:r>
          </a:p>
          <a:p>
            <a:pPr eaLnBrk="1" hangingPunct="1"/>
            <a:endParaRPr lang="en-US" altLang="en-US" sz="2100" b="1">
              <a:solidFill>
                <a:srgbClr val="FFFFFF"/>
              </a:solidFill>
              <a:latin typeface="Times New Roman" panose="02020603050405020304" pitchFamily="18" charset="0"/>
            </a:endParaRPr>
          </a:p>
          <a:p>
            <a:pPr eaLnBrk="1" hangingPunct="1"/>
            <a:endParaRPr lang="en-US" altLang="en-US" sz="2100" b="1">
              <a:solidFill>
                <a:srgbClr val="FFFFFF"/>
              </a:solidFill>
              <a:latin typeface="Times New Roman" panose="02020603050405020304" pitchFamily="18" charset="0"/>
            </a:endParaRPr>
          </a:p>
          <a:p>
            <a:pPr eaLnBrk="1" hangingPunct="1"/>
            <a:endParaRPr lang="en-US" altLang="en-US" sz="2100" b="1">
              <a:solidFill>
                <a:srgbClr val="FFFFFF"/>
              </a:solidFill>
            </a:endParaRPr>
          </a:p>
        </p:txBody>
      </p:sp>
    </p:spTree>
  </p:cSld>
  <p:clrMapOvr>
    <a:overrideClrMapping bg1="dk1" tx1="lt1" bg2="dk2" tx2="lt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0" name="Rectangle 199">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281" y="0"/>
            <a:ext cx="8182719" cy="6858000"/>
          </a:xfrm>
          <a:prstGeom prst="rect">
            <a:avLst/>
          </a:prstGeom>
          <a:gradFill>
            <a:gsLst>
              <a:gs pos="0">
                <a:schemeClr val="accent2"/>
              </a:gs>
              <a:gs pos="25000">
                <a:schemeClr val="accent2"/>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2" name="Rectangle 201">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147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 name="Picture 203">
            <a:extLst>
              <a:ext uri="{FF2B5EF4-FFF2-40B4-BE49-F238E27FC236}">
                <a16:creationId xmlns:a16="http://schemas.microsoft.com/office/drawing/2014/main" id="{595E59CC-7059-4455-9789-EDFBBE8F5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 t="7983" r="60644" b="14447"/>
          <a:stretch/>
        </p:blipFill>
        <p:spPr>
          <a:xfrm>
            <a:off x="2083117" y="2"/>
            <a:ext cx="4639318" cy="6857999"/>
          </a:xfrm>
          <a:custGeom>
            <a:avLst/>
            <a:gdLst>
              <a:gd name="connsiteX0" fmla="*/ 0 w 9414510"/>
              <a:gd name="connsiteY0" fmla="*/ 0 h 6857999"/>
              <a:gd name="connsiteX1" fmla="*/ 9414510 w 9414510"/>
              <a:gd name="connsiteY1" fmla="*/ 0 h 6857999"/>
              <a:gd name="connsiteX2" fmla="*/ 9414510 w 9414510"/>
              <a:gd name="connsiteY2" fmla="*/ 6857999 h 6857999"/>
              <a:gd name="connsiteX3" fmla="*/ 0 w 941451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9414510" h="6857999">
                <a:moveTo>
                  <a:pt x="0" y="0"/>
                </a:moveTo>
                <a:lnTo>
                  <a:pt x="9414510" y="0"/>
                </a:lnTo>
                <a:lnTo>
                  <a:pt x="9414510" y="6857999"/>
                </a:lnTo>
                <a:lnTo>
                  <a:pt x="0" y="6857999"/>
                </a:lnTo>
                <a:close/>
              </a:path>
            </a:pathLst>
          </a:custGeom>
        </p:spPr>
      </p:pic>
      <p:sp>
        <p:nvSpPr>
          <p:cNvPr id="107522" name="Rectangle 2">
            <a:extLst>
              <a:ext uri="{FF2B5EF4-FFF2-40B4-BE49-F238E27FC236}">
                <a16:creationId xmlns:a16="http://schemas.microsoft.com/office/drawing/2014/main" id="{B6F20F46-C509-4564-8A78-1A4E71B2DFB1}"/>
              </a:ext>
            </a:extLst>
          </p:cNvPr>
          <p:cNvSpPr>
            <a:spLocks noGrp="1" noChangeArrowheads="1"/>
          </p:cNvSpPr>
          <p:nvPr>
            <p:ph type="title"/>
          </p:nvPr>
        </p:nvSpPr>
        <p:spPr>
          <a:xfrm>
            <a:off x="480060" y="1243013"/>
            <a:ext cx="2891790" cy="4371974"/>
          </a:xfrm>
        </p:spPr>
        <p:txBody>
          <a:bodyPr>
            <a:normAutofit/>
          </a:bodyPr>
          <a:lstStyle/>
          <a:p>
            <a:pPr eaLnBrk="1" fontAlgn="auto" hangingPunct="1">
              <a:spcAft>
                <a:spcPts val="0"/>
              </a:spcAft>
              <a:defRPr/>
            </a:pPr>
            <a:r>
              <a:rPr lang="en-US">
                <a:solidFill>
                  <a:srgbClr val="3F3F3F"/>
                </a:solidFill>
              </a:rPr>
              <a:t>Color Flow Maps</a:t>
            </a:r>
          </a:p>
        </p:txBody>
      </p:sp>
      <p:sp>
        <p:nvSpPr>
          <p:cNvPr id="146435" name="Rectangle 3">
            <a:extLst>
              <a:ext uri="{FF2B5EF4-FFF2-40B4-BE49-F238E27FC236}">
                <a16:creationId xmlns:a16="http://schemas.microsoft.com/office/drawing/2014/main" id="{06681B8B-13A4-4BE1-8827-B120ACDABCCE}"/>
              </a:ext>
            </a:extLst>
          </p:cNvPr>
          <p:cNvSpPr>
            <a:spLocks noGrp="1" noChangeArrowheads="1"/>
          </p:cNvSpPr>
          <p:nvPr>
            <p:ph idx="1"/>
          </p:nvPr>
        </p:nvSpPr>
        <p:spPr>
          <a:xfrm>
            <a:off x="4729162" y="1032987"/>
            <a:ext cx="3934778" cy="4792027"/>
          </a:xfrm>
        </p:spPr>
        <p:txBody>
          <a:bodyPr anchor="ctr">
            <a:normAutofit/>
          </a:bodyPr>
          <a:lstStyle/>
          <a:p>
            <a:pPr eaLnBrk="1" hangingPunct="1">
              <a:buFont typeface="Wingdings" panose="05000000000000000000" pitchFamily="2" charset="2"/>
              <a:buNone/>
            </a:pPr>
            <a:endParaRPr lang="en-US" altLang="en-US" sz="2100" b="1">
              <a:solidFill>
                <a:srgbClr val="FFFFFF"/>
              </a:solidFill>
              <a:latin typeface="Times New Roman" panose="02020603050405020304" pitchFamily="18" charset="0"/>
            </a:endParaRPr>
          </a:p>
          <a:p>
            <a:pPr eaLnBrk="1" hangingPunct="1"/>
            <a:r>
              <a:rPr lang="en-US" altLang="en-US" sz="2100" b="1">
                <a:solidFill>
                  <a:srgbClr val="FFFFFF"/>
                </a:solidFill>
                <a:latin typeface="Times New Roman" panose="02020603050405020304" pitchFamily="18" charset="0"/>
              </a:rPr>
              <a:t>Velocity color map</a:t>
            </a:r>
          </a:p>
          <a:p>
            <a:pPr eaLnBrk="1" hangingPunct="1"/>
            <a:endParaRPr lang="en-US" altLang="en-US" sz="2100" b="1">
              <a:solidFill>
                <a:srgbClr val="FFFFFF"/>
              </a:solidFill>
              <a:latin typeface="Times New Roman" panose="02020603050405020304" pitchFamily="18" charset="0"/>
            </a:endParaRPr>
          </a:p>
          <a:p>
            <a:pPr eaLnBrk="1" hangingPunct="1"/>
            <a:r>
              <a:rPr lang="en-US" altLang="en-US" sz="2100" b="1">
                <a:solidFill>
                  <a:srgbClr val="FFFFFF"/>
                </a:solidFill>
                <a:latin typeface="Times New Roman" panose="02020603050405020304" pitchFamily="18" charset="0"/>
              </a:rPr>
              <a:t>Variance color map</a:t>
            </a:r>
          </a:p>
          <a:p>
            <a:pPr eaLnBrk="1" hangingPunct="1"/>
            <a:endParaRPr lang="en-US" altLang="en-US" sz="2100" b="1">
              <a:solidFill>
                <a:srgbClr val="FFFFFF"/>
              </a:solidFill>
              <a:latin typeface="Times New Roman" panose="02020603050405020304" pitchFamily="18" charset="0"/>
            </a:endParaRPr>
          </a:p>
        </p:txBody>
      </p:sp>
    </p:spTree>
  </p:cSld>
  <p:clrMapOvr>
    <a:overrideClrMapping bg1="dk1" tx1="lt1" bg2="dk2" tx2="lt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0" name="Rectangle 199">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281" y="0"/>
            <a:ext cx="8182719" cy="6858000"/>
          </a:xfrm>
          <a:prstGeom prst="rect">
            <a:avLst/>
          </a:prstGeom>
          <a:gradFill>
            <a:gsLst>
              <a:gs pos="0">
                <a:schemeClr val="accent2"/>
              </a:gs>
              <a:gs pos="25000">
                <a:schemeClr val="accent2"/>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2" name="Rectangle 201">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147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 name="Picture 203">
            <a:extLst>
              <a:ext uri="{FF2B5EF4-FFF2-40B4-BE49-F238E27FC236}">
                <a16:creationId xmlns:a16="http://schemas.microsoft.com/office/drawing/2014/main" id="{595E59CC-7059-4455-9789-EDFBBE8F5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 t="7983" r="60644" b="14447"/>
          <a:stretch/>
        </p:blipFill>
        <p:spPr>
          <a:xfrm>
            <a:off x="2083117" y="2"/>
            <a:ext cx="4639318" cy="6857999"/>
          </a:xfrm>
          <a:custGeom>
            <a:avLst/>
            <a:gdLst>
              <a:gd name="connsiteX0" fmla="*/ 0 w 9414510"/>
              <a:gd name="connsiteY0" fmla="*/ 0 h 6857999"/>
              <a:gd name="connsiteX1" fmla="*/ 9414510 w 9414510"/>
              <a:gd name="connsiteY1" fmla="*/ 0 h 6857999"/>
              <a:gd name="connsiteX2" fmla="*/ 9414510 w 9414510"/>
              <a:gd name="connsiteY2" fmla="*/ 6857999 h 6857999"/>
              <a:gd name="connsiteX3" fmla="*/ 0 w 941451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9414510" h="6857999">
                <a:moveTo>
                  <a:pt x="0" y="0"/>
                </a:moveTo>
                <a:lnTo>
                  <a:pt x="9414510" y="0"/>
                </a:lnTo>
                <a:lnTo>
                  <a:pt x="9414510" y="6857999"/>
                </a:lnTo>
                <a:lnTo>
                  <a:pt x="0" y="6857999"/>
                </a:lnTo>
                <a:close/>
              </a:path>
            </a:pathLst>
          </a:custGeom>
        </p:spPr>
      </p:pic>
      <p:sp>
        <p:nvSpPr>
          <p:cNvPr id="108546" name="Rectangle 2">
            <a:extLst>
              <a:ext uri="{FF2B5EF4-FFF2-40B4-BE49-F238E27FC236}">
                <a16:creationId xmlns:a16="http://schemas.microsoft.com/office/drawing/2014/main" id="{6AD48DF3-6802-471B-A416-63C4FA82FE60}"/>
              </a:ext>
            </a:extLst>
          </p:cNvPr>
          <p:cNvSpPr>
            <a:spLocks noGrp="1" noChangeArrowheads="1"/>
          </p:cNvSpPr>
          <p:nvPr>
            <p:ph type="title"/>
          </p:nvPr>
        </p:nvSpPr>
        <p:spPr>
          <a:xfrm>
            <a:off x="480060" y="1243013"/>
            <a:ext cx="2891790" cy="4371974"/>
          </a:xfrm>
        </p:spPr>
        <p:txBody>
          <a:bodyPr>
            <a:normAutofit/>
          </a:bodyPr>
          <a:lstStyle/>
          <a:p>
            <a:pPr eaLnBrk="1" fontAlgn="auto" hangingPunct="1">
              <a:spcAft>
                <a:spcPts val="0"/>
              </a:spcAft>
              <a:defRPr/>
            </a:pPr>
            <a:r>
              <a:rPr lang="en-US">
                <a:solidFill>
                  <a:srgbClr val="3F3F3F"/>
                </a:solidFill>
              </a:rPr>
              <a:t>Color Flow Imaging</a:t>
            </a:r>
          </a:p>
        </p:txBody>
      </p:sp>
      <p:sp>
        <p:nvSpPr>
          <p:cNvPr id="148483" name="Rectangle 3">
            <a:extLst>
              <a:ext uri="{FF2B5EF4-FFF2-40B4-BE49-F238E27FC236}">
                <a16:creationId xmlns:a16="http://schemas.microsoft.com/office/drawing/2014/main" id="{C01A4BBC-98D0-4AFC-B4F0-CA136D8E523B}"/>
              </a:ext>
            </a:extLst>
          </p:cNvPr>
          <p:cNvSpPr>
            <a:spLocks noGrp="1" noChangeArrowheads="1"/>
          </p:cNvSpPr>
          <p:nvPr>
            <p:ph idx="1"/>
          </p:nvPr>
        </p:nvSpPr>
        <p:spPr>
          <a:xfrm>
            <a:off x="4729162" y="1032987"/>
            <a:ext cx="3934778" cy="4792027"/>
          </a:xfrm>
        </p:spPr>
        <p:txBody>
          <a:bodyPr anchor="ctr">
            <a:normAutofit/>
          </a:bodyPr>
          <a:lstStyle/>
          <a:p>
            <a:pPr eaLnBrk="1" hangingPunct="1">
              <a:buFont typeface="Wingdings" panose="05000000000000000000" pitchFamily="2" charset="2"/>
              <a:buNone/>
            </a:pPr>
            <a:r>
              <a:rPr lang="en-US" altLang="en-US" sz="2100" b="1" i="1" u="sng">
                <a:solidFill>
                  <a:srgbClr val="FFFFFF"/>
                </a:solidFill>
                <a:latin typeface="Times New Roman" panose="02020603050405020304" pitchFamily="18" charset="0"/>
              </a:rPr>
              <a:t>Velocity Color Map</a:t>
            </a:r>
          </a:p>
          <a:p>
            <a:pPr eaLnBrk="1" hangingPunct="1">
              <a:buFont typeface="Wingdings" panose="05000000000000000000" pitchFamily="2" charset="2"/>
              <a:buNone/>
            </a:pPr>
            <a:endParaRPr lang="en-US" altLang="en-US" sz="2100" b="1" i="1" u="sng">
              <a:solidFill>
                <a:srgbClr val="FFFFFF"/>
              </a:solidFill>
              <a:latin typeface="Times New Roman" panose="02020603050405020304" pitchFamily="18" charset="0"/>
            </a:endParaRPr>
          </a:p>
          <a:p>
            <a:pPr eaLnBrk="1" hangingPunct="1"/>
            <a:r>
              <a:rPr lang="en-US" altLang="en-US" sz="2100" b="1">
                <a:solidFill>
                  <a:srgbClr val="FFFFFF"/>
                </a:solidFill>
                <a:latin typeface="Times New Roman"/>
                <a:cs typeface="Times New Roman"/>
              </a:rPr>
              <a:t>One color used to encode shift in one channel.</a:t>
            </a:r>
          </a:p>
          <a:p>
            <a:pPr eaLnBrk="1" hangingPunct="1"/>
            <a:endParaRPr lang="en-US" altLang="en-US" sz="2100" b="1">
              <a:solidFill>
                <a:srgbClr val="FFFFFF"/>
              </a:solidFill>
              <a:latin typeface="Times New Roman" panose="02020603050405020304" pitchFamily="18" charset="0"/>
            </a:endParaRPr>
          </a:p>
          <a:p>
            <a:pPr eaLnBrk="1" hangingPunct="1"/>
            <a:r>
              <a:rPr lang="en-US" altLang="en-US" sz="2100" b="1">
                <a:solidFill>
                  <a:srgbClr val="FFFFFF"/>
                </a:solidFill>
                <a:latin typeface="Times New Roman" panose="02020603050405020304" pitchFamily="18" charset="0"/>
              </a:rPr>
              <a:t>Another color to encode shift in the other channel.</a:t>
            </a:r>
          </a:p>
          <a:p>
            <a:pPr eaLnBrk="1" hangingPunct="1"/>
            <a:endParaRPr lang="en-US" altLang="en-US" sz="2100" b="1">
              <a:solidFill>
                <a:srgbClr val="FFFFFF"/>
              </a:solidFill>
              <a:latin typeface="Times New Roman" panose="02020603050405020304" pitchFamily="18" charset="0"/>
            </a:endParaRPr>
          </a:p>
          <a:p>
            <a:pPr eaLnBrk="1" hangingPunct="1"/>
            <a:r>
              <a:rPr lang="en-US" altLang="en-US" sz="2100" b="1">
                <a:solidFill>
                  <a:srgbClr val="FFFFFF"/>
                </a:solidFill>
                <a:latin typeface="Times New Roman" panose="02020603050405020304" pitchFamily="18" charset="0"/>
              </a:rPr>
              <a:t>As the Doppler shifts increase, they are assigned lighter shades of these colors.</a:t>
            </a:r>
          </a:p>
        </p:txBody>
      </p:sp>
    </p:spTree>
  </p:cSld>
  <p:clrMapOvr>
    <a:overrideClrMapping bg1="dk1" tx1="lt1" bg2="dk2" tx2="lt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a:extLst>
              <a:ext uri="{FF2B5EF4-FFF2-40B4-BE49-F238E27FC236}">
                <a16:creationId xmlns:a16="http://schemas.microsoft.com/office/drawing/2014/main" id="{665E32C7-D8CA-4FB7-9122-033BDA7F46A5}"/>
              </a:ext>
            </a:extLst>
          </p:cNvPr>
          <p:cNvSpPr>
            <a:spLocks noChangeArrowheads="1"/>
          </p:cNvSpPr>
          <p:nvPr/>
        </p:nvSpPr>
        <p:spPr bwMode="auto">
          <a:xfrm>
            <a:off x="4587875" y="4076700"/>
            <a:ext cx="3392488" cy="249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buClr>
                <a:schemeClr val="accent1"/>
              </a:buClr>
              <a:buSzPct val="80000"/>
              <a:buFont typeface="Wingdings 2" panose="05020102010507070707" pitchFamily="18" charset="2"/>
              <a:buChar char=""/>
              <a:tabLst>
                <a:tab pos="4906963" algn="l"/>
              </a:tabLst>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tabLst>
                <a:tab pos="4906963" algn="l"/>
              </a:tabLst>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tabLst>
                <a:tab pos="4906963" algn="l"/>
              </a:tabLst>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tabLst>
                <a:tab pos="4906963" algn="l"/>
              </a:tabLst>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tabLst>
                <a:tab pos="4906963" algn="l"/>
              </a:tabLst>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tabLst>
                <a:tab pos="4906963" algn="l"/>
              </a:tabLst>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tabLst>
                <a:tab pos="4906963" algn="l"/>
              </a:tabLst>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tabLst>
                <a:tab pos="4906963" algn="l"/>
              </a:tabLst>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tabLst>
                <a:tab pos="4906963" algn="l"/>
              </a:tabLst>
              <a:defRPr sz="2000">
                <a:solidFill>
                  <a:schemeClr val="tx1"/>
                </a:solidFill>
                <a:latin typeface="Corbel" panose="020B0503020204020204" pitchFamily="34" charset="0"/>
              </a:defRPr>
            </a:lvl9pPr>
          </a:lstStyle>
          <a:p>
            <a:pPr>
              <a:spcBef>
                <a:spcPct val="20000"/>
              </a:spcBef>
              <a:buClr>
                <a:schemeClr val="bg2"/>
              </a:buClr>
              <a:buSzTx/>
              <a:buFontTx/>
              <a:buChar char="•"/>
            </a:pPr>
            <a:endParaRPr lang="en-US" altLang="en-US" sz="2400">
              <a:latin typeface="Arial" panose="020B0604020202020204" pitchFamily="34" charset="0"/>
            </a:endParaRPr>
          </a:p>
        </p:txBody>
      </p:sp>
      <p:sp>
        <p:nvSpPr>
          <p:cNvPr id="150531" name="Rectangle 3">
            <a:extLst>
              <a:ext uri="{FF2B5EF4-FFF2-40B4-BE49-F238E27FC236}">
                <a16:creationId xmlns:a16="http://schemas.microsoft.com/office/drawing/2014/main" id="{3CC05A7E-774C-41E1-8CB5-DC4A57991F98}"/>
              </a:ext>
            </a:extLst>
          </p:cNvPr>
          <p:cNvSpPr>
            <a:spLocks noChangeArrowheads="1"/>
          </p:cNvSpPr>
          <p:nvPr/>
        </p:nvSpPr>
        <p:spPr bwMode="auto">
          <a:xfrm>
            <a:off x="2835275" y="2928938"/>
            <a:ext cx="2370138"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spcBef>
                <a:spcPct val="20000"/>
              </a:spcBef>
              <a:buClr>
                <a:schemeClr val="bg2"/>
              </a:buClr>
              <a:buSzTx/>
              <a:buFontTx/>
              <a:buChar char="•"/>
            </a:pPr>
            <a:endParaRPr lang="en-US" altLang="en-US" sz="2400">
              <a:latin typeface="Arial" panose="020B0604020202020204" pitchFamily="34" charset="0"/>
            </a:endParaRPr>
          </a:p>
        </p:txBody>
      </p:sp>
      <p:sp>
        <p:nvSpPr>
          <p:cNvPr id="150532" name="Line 4">
            <a:extLst>
              <a:ext uri="{FF2B5EF4-FFF2-40B4-BE49-F238E27FC236}">
                <a16:creationId xmlns:a16="http://schemas.microsoft.com/office/drawing/2014/main" id="{3BC86265-FC33-4FC3-BEEC-0865BB4D5564}"/>
              </a:ext>
            </a:extLst>
          </p:cNvPr>
          <p:cNvSpPr>
            <a:spLocks noChangeShapeType="1"/>
          </p:cNvSpPr>
          <p:nvPr/>
        </p:nvSpPr>
        <p:spPr bwMode="auto">
          <a:xfrm>
            <a:off x="3810000" y="3810000"/>
            <a:ext cx="1600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0533" name="Line 5">
            <a:extLst>
              <a:ext uri="{FF2B5EF4-FFF2-40B4-BE49-F238E27FC236}">
                <a16:creationId xmlns:a16="http://schemas.microsoft.com/office/drawing/2014/main" id="{2B716422-F523-431A-BE40-248D89FD750F}"/>
              </a:ext>
            </a:extLst>
          </p:cNvPr>
          <p:cNvSpPr>
            <a:spLocks noChangeShapeType="1"/>
          </p:cNvSpPr>
          <p:nvPr/>
        </p:nvSpPr>
        <p:spPr bwMode="auto">
          <a:xfrm>
            <a:off x="3810000" y="2819400"/>
            <a:ext cx="1600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0534" name="Line 6">
            <a:extLst>
              <a:ext uri="{FF2B5EF4-FFF2-40B4-BE49-F238E27FC236}">
                <a16:creationId xmlns:a16="http://schemas.microsoft.com/office/drawing/2014/main" id="{1B31BA4A-2C20-49E1-8ABF-A4EF01921BB6}"/>
              </a:ext>
            </a:extLst>
          </p:cNvPr>
          <p:cNvSpPr>
            <a:spLocks noChangeShapeType="1"/>
          </p:cNvSpPr>
          <p:nvPr/>
        </p:nvSpPr>
        <p:spPr bwMode="auto">
          <a:xfrm>
            <a:off x="3810000" y="5029200"/>
            <a:ext cx="1600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9575" name="Rectangle 10">
            <a:extLst>
              <a:ext uri="{FF2B5EF4-FFF2-40B4-BE49-F238E27FC236}">
                <a16:creationId xmlns:a16="http://schemas.microsoft.com/office/drawing/2014/main" id="{B7D589D7-9E75-4173-92D5-F6AD60F11276}"/>
              </a:ext>
            </a:extLst>
          </p:cNvPr>
          <p:cNvSpPr>
            <a:spLocks noGrp="1" noChangeArrowheads="1"/>
          </p:cNvSpPr>
          <p:nvPr>
            <p:ph type="title"/>
          </p:nvPr>
        </p:nvSpPr>
        <p:spPr>
          <a:xfrm>
            <a:off x="685800" y="304800"/>
            <a:ext cx="7772400" cy="914400"/>
          </a:xfrm>
        </p:spPr>
        <p:txBody>
          <a:bodyPr/>
          <a:lstStyle/>
          <a:p>
            <a:pPr eaLnBrk="1" fontAlgn="auto" hangingPunct="1">
              <a:spcAft>
                <a:spcPts val="0"/>
              </a:spcAft>
              <a:defRPr/>
            </a:pPr>
            <a:r>
              <a:rPr lang="en-US">
                <a:solidFill>
                  <a:schemeClr val="accent1">
                    <a:satMod val="150000"/>
                  </a:schemeClr>
                </a:solidFill>
              </a:rPr>
              <a:t>Velocity Color Bar</a:t>
            </a:r>
          </a:p>
        </p:txBody>
      </p:sp>
      <p:pic>
        <p:nvPicPr>
          <p:cNvPr id="150536" name="Picture 11" descr="2D ONLY001">
            <a:extLst>
              <a:ext uri="{FF2B5EF4-FFF2-40B4-BE49-F238E27FC236}">
                <a16:creationId xmlns:a16="http://schemas.microsoft.com/office/drawing/2014/main" id="{E0409C85-99E6-422D-B454-2F59F295BC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9441" r="94273" b="52075"/>
          <a:stretch>
            <a:fillRect/>
          </a:stretch>
        </p:blipFill>
        <p:spPr bwMode="auto">
          <a:xfrm>
            <a:off x="5410200" y="1371600"/>
            <a:ext cx="865188" cy="476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537" name="Text Box 19">
            <a:extLst>
              <a:ext uri="{FF2B5EF4-FFF2-40B4-BE49-F238E27FC236}">
                <a16:creationId xmlns:a16="http://schemas.microsoft.com/office/drawing/2014/main" id="{26BB5046-82D9-4C69-A47C-285BB92B9C03}"/>
              </a:ext>
            </a:extLst>
          </p:cNvPr>
          <p:cNvSpPr txBox="1">
            <a:spLocks noChangeArrowheads="1"/>
          </p:cNvSpPr>
          <p:nvPr/>
        </p:nvSpPr>
        <p:spPr bwMode="auto">
          <a:xfrm>
            <a:off x="1524000" y="4800600"/>
            <a:ext cx="25146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r>
              <a:rPr lang="en-US" altLang="en-US" sz="1400" b="1">
                <a:latin typeface="Helvetica" panose="020B0604020202020204" pitchFamily="34" charset="0"/>
              </a:rPr>
              <a:t>Increasing flow velocity   away from the transducer</a:t>
            </a:r>
          </a:p>
        </p:txBody>
      </p:sp>
      <p:sp>
        <p:nvSpPr>
          <p:cNvPr id="150538" name="Text Box 20">
            <a:extLst>
              <a:ext uri="{FF2B5EF4-FFF2-40B4-BE49-F238E27FC236}">
                <a16:creationId xmlns:a16="http://schemas.microsoft.com/office/drawing/2014/main" id="{5848C907-3BDE-4F7C-B8E6-47104B053A03}"/>
              </a:ext>
            </a:extLst>
          </p:cNvPr>
          <p:cNvSpPr txBox="1">
            <a:spLocks noChangeArrowheads="1"/>
          </p:cNvSpPr>
          <p:nvPr/>
        </p:nvSpPr>
        <p:spPr bwMode="auto">
          <a:xfrm>
            <a:off x="2819400" y="3733800"/>
            <a:ext cx="9763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r>
              <a:rPr lang="en-US" altLang="en-US" sz="1400" b="1">
                <a:latin typeface="Helvetica" panose="020B0604020202020204" pitchFamily="34" charset="0"/>
              </a:rPr>
              <a:t>Zero flow</a:t>
            </a:r>
          </a:p>
        </p:txBody>
      </p:sp>
      <p:sp>
        <p:nvSpPr>
          <p:cNvPr id="150539" name="Text Box 21">
            <a:extLst>
              <a:ext uri="{FF2B5EF4-FFF2-40B4-BE49-F238E27FC236}">
                <a16:creationId xmlns:a16="http://schemas.microsoft.com/office/drawing/2014/main" id="{61A9B314-8150-43DF-8E50-74D58ECDFE0C}"/>
              </a:ext>
            </a:extLst>
          </p:cNvPr>
          <p:cNvSpPr txBox="1">
            <a:spLocks noChangeArrowheads="1"/>
          </p:cNvSpPr>
          <p:nvPr/>
        </p:nvSpPr>
        <p:spPr bwMode="auto">
          <a:xfrm>
            <a:off x="1600200" y="2590800"/>
            <a:ext cx="24384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r>
              <a:rPr lang="en-US" altLang="en-US" sz="1400" b="1">
                <a:latin typeface="Helvetica" panose="020B0604020202020204" pitchFamily="34" charset="0"/>
              </a:rPr>
              <a:t>Increasing flow velocity toward the transducer</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281" y="0"/>
            <a:ext cx="8182719" cy="6858000"/>
          </a:xfrm>
          <a:prstGeom prst="rect">
            <a:avLst/>
          </a:prstGeom>
          <a:gradFill>
            <a:gsLst>
              <a:gs pos="0">
                <a:schemeClr val="accent2"/>
              </a:gs>
              <a:gs pos="25000">
                <a:schemeClr val="accent2"/>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3" name="Rectangle 192">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147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 name="Picture 193">
            <a:extLst>
              <a:ext uri="{FF2B5EF4-FFF2-40B4-BE49-F238E27FC236}">
                <a16:creationId xmlns:a16="http://schemas.microsoft.com/office/drawing/2014/main" id="{595E59CC-7059-4455-9789-EDFBBE8F5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 t="7983" r="60644" b="14447"/>
          <a:stretch/>
        </p:blipFill>
        <p:spPr>
          <a:xfrm>
            <a:off x="2083117" y="2"/>
            <a:ext cx="4639318" cy="6857999"/>
          </a:xfrm>
          <a:custGeom>
            <a:avLst/>
            <a:gdLst>
              <a:gd name="connsiteX0" fmla="*/ 0 w 9414510"/>
              <a:gd name="connsiteY0" fmla="*/ 0 h 6857999"/>
              <a:gd name="connsiteX1" fmla="*/ 9414510 w 9414510"/>
              <a:gd name="connsiteY1" fmla="*/ 0 h 6857999"/>
              <a:gd name="connsiteX2" fmla="*/ 9414510 w 9414510"/>
              <a:gd name="connsiteY2" fmla="*/ 6857999 h 6857999"/>
              <a:gd name="connsiteX3" fmla="*/ 0 w 941451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9414510" h="6857999">
                <a:moveTo>
                  <a:pt x="0" y="0"/>
                </a:moveTo>
                <a:lnTo>
                  <a:pt x="9414510" y="0"/>
                </a:lnTo>
                <a:lnTo>
                  <a:pt x="9414510" y="6857999"/>
                </a:lnTo>
                <a:lnTo>
                  <a:pt x="0" y="6857999"/>
                </a:lnTo>
                <a:close/>
              </a:path>
            </a:pathLst>
          </a:custGeom>
        </p:spPr>
      </p:pic>
      <p:sp>
        <p:nvSpPr>
          <p:cNvPr id="113666" name="Rectangle 2">
            <a:extLst>
              <a:ext uri="{FF2B5EF4-FFF2-40B4-BE49-F238E27FC236}">
                <a16:creationId xmlns:a16="http://schemas.microsoft.com/office/drawing/2014/main" id="{23F11349-20E0-40A9-8C98-340F377B658E}"/>
              </a:ext>
            </a:extLst>
          </p:cNvPr>
          <p:cNvSpPr>
            <a:spLocks noGrp="1" noChangeArrowheads="1"/>
          </p:cNvSpPr>
          <p:nvPr>
            <p:ph type="title"/>
          </p:nvPr>
        </p:nvSpPr>
        <p:spPr>
          <a:xfrm>
            <a:off x="480060" y="1243013"/>
            <a:ext cx="2891790" cy="4371974"/>
          </a:xfrm>
        </p:spPr>
        <p:txBody>
          <a:bodyPr>
            <a:normAutofit/>
          </a:bodyPr>
          <a:lstStyle/>
          <a:p>
            <a:pPr eaLnBrk="1" fontAlgn="auto" hangingPunct="1">
              <a:spcAft>
                <a:spcPts val="0"/>
              </a:spcAft>
              <a:defRPr/>
            </a:pPr>
            <a:r>
              <a:rPr lang="en-US">
                <a:solidFill>
                  <a:srgbClr val="3F3F3F"/>
                </a:solidFill>
              </a:rPr>
              <a:t>Aliasing</a:t>
            </a:r>
          </a:p>
        </p:txBody>
      </p:sp>
      <p:sp>
        <p:nvSpPr>
          <p:cNvPr id="152579" name="Rectangle 3">
            <a:extLst>
              <a:ext uri="{FF2B5EF4-FFF2-40B4-BE49-F238E27FC236}">
                <a16:creationId xmlns:a16="http://schemas.microsoft.com/office/drawing/2014/main" id="{9A911207-B0B5-433A-851E-7530B2A5D2AF}"/>
              </a:ext>
            </a:extLst>
          </p:cNvPr>
          <p:cNvSpPr>
            <a:spLocks noGrp="1" noChangeArrowheads="1"/>
          </p:cNvSpPr>
          <p:nvPr>
            <p:ph idx="1"/>
          </p:nvPr>
        </p:nvSpPr>
        <p:spPr>
          <a:xfrm>
            <a:off x="4729162" y="1032987"/>
            <a:ext cx="3934778" cy="4792027"/>
          </a:xfrm>
        </p:spPr>
        <p:txBody>
          <a:bodyPr anchor="ctr">
            <a:normAutofit/>
          </a:bodyPr>
          <a:lstStyle/>
          <a:p>
            <a:pPr eaLnBrk="1" hangingPunct="1"/>
            <a:r>
              <a:rPr lang="en-US" altLang="en-US" sz="2100" b="1">
                <a:solidFill>
                  <a:srgbClr val="FFFFFF"/>
                </a:solidFill>
                <a:latin typeface="Times New Roman" panose="02020603050405020304" pitchFamily="18" charset="0"/>
              </a:rPr>
              <a:t>Color Doppler can alias.</a:t>
            </a:r>
          </a:p>
          <a:p>
            <a:pPr eaLnBrk="1" hangingPunct="1"/>
            <a:endParaRPr lang="en-US" altLang="en-US" sz="2100" b="1">
              <a:solidFill>
                <a:srgbClr val="FFFFFF"/>
              </a:solidFill>
              <a:latin typeface="Times New Roman" panose="02020603050405020304" pitchFamily="18" charset="0"/>
            </a:endParaRPr>
          </a:p>
          <a:p>
            <a:r>
              <a:rPr lang="en-US" altLang="en-US" sz="2100" b="1">
                <a:solidFill>
                  <a:srgbClr val="FFFFFF"/>
                </a:solidFill>
                <a:latin typeface="Times New Roman"/>
                <a:cs typeface="Times New Roman"/>
              </a:rPr>
              <a:t>As the Doppler shift increases the color will be encoded with a light shade of one color into the light shade of the other color.</a:t>
            </a:r>
          </a:p>
          <a:p>
            <a:pPr eaLnBrk="1" hangingPunct="1"/>
            <a:endParaRPr lang="en-US" altLang="en-US" sz="2100" b="1">
              <a:solidFill>
                <a:srgbClr val="FFFFFF"/>
              </a:solidFill>
              <a:latin typeface="Times New Roman" panose="02020603050405020304" pitchFamily="18" charset="0"/>
            </a:endParaRPr>
          </a:p>
          <a:p>
            <a:pPr eaLnBrk="1" hangingPunct="1">
              <a:buFont typeface="Wingdings" panose="05000000000000000000" pitchFamily="2" charset="2"/>
              <a:buNone/>
            </a:pPr>
            <a:endParaRPr lang="en-US" altLang="en-US" sz="2100" b="1">
              <a:solidFill>
                <a:srgbClr val="FFFFFF"/>
              </a:solidFill>
              <a:latin typeface="Times New Roman" panose="02020603050405020304" pitchFamily="18" charset="0"/>
            </a:endParaRPr>
          </a:p>
        </p:txBody>
      </p:sp>
    </p:spTree>
  </p:cSld>
  <p:clrMapOvr>
    <a:overrideClrMapping bg1="dk1" tx1="lt1" bg2="dk2" tx2="lt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626" name="Rectangle 2">
            <a:extLst>
              <a:ext uri="{FF2B5EF4-FFF2-40B4-BE49-F238E27FC236}">
                <a16:creationId xmlns:a16="http://schemas.microsoft.com/office/drawing/2014/main" id="{5527DBA5-4957-40E8-8F66-CEFC5FE765E5}"/>
              </a:ext>
            </a:extLst>
          </p:cNvPr>
          <p:cNvSpPr>
            <a:spLocks noChangeArrowheads="1"/>
          </p:cNvSpPr>
          <p:nvPr/>
        </p:nvSpPr>
        <p:spPr bwMode="auto">
          <a:xfrm>
            <a:off x="4587875" y="4076700"/>
            <a:ext cx="3392488" cy="249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buClr>
                <a:schemeClr val="accent1"/>
              </a:buClr>
              <a:buSzPct val="80000"/>
              <a:buFont typeface="Wingdings 2" panose="05020102010507070707" pitchFamily="18" charset="2"/>
              <a:buChar char=""/>
              <a:tabLst>
                <a:tab pos="4906963" algn="l"/>
              </a:tabLst>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tabLst>
                <a:tab pos="4906963" algn="l"/>
              </a:tabLst>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tabLst>
                <a:tab pos="4906963" algn="l"/>
              </a:tabLst>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tabLst>
                <a:tab pos="4906963" algn="l"/>
              </a:tabLst>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tabLst>
                <a:tab pos="4906963" algn="l"/>
              </a:tabLst>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tabLst>
                <a:tab pos="4906963" algn="l"/>
              </a:tabLst>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tabLst>
                <a:tab pos="4906963" algn="l"/>
              </a:tabLst>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tabLst>
                <a:tab pos="4906963" algn="l"/>
              </a:tabLst>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tabLst>
                <a:tab pos="4906963" algn="l"/>
              </a:tabLst>
              <a:defRPr sz="2000">
                <a:solidFill>
                  <a:schemeClr val="tx1"/>
                </a:solidFill>
                <a:latin typeface="Corbel" panose="020B0503020204020204" pitchFamily="34" charset="0"/>
              </a:defRPr>
            </a:lvl9pPr>
          </a:lstStyle>
          <a:p>
            <a:pPr>
              <a:spcBef>
                <a:spcPct val="20000"/>
              </a:spcBef>
              <a:buClr>
                <a:schemeClr val="bg2"/>
              </a:buClr>
              <a:buSzTx/>
              <a:buFontTx/>
              <a:buChar char="•"/>
            </a:pPr>
            <a:endParaRPr lang="en-US" altLang="en-US" sz="2400">
              <a:latin typeface="Arial" panose="020B0604020202020204" pitchFamily="34" charset="0"/>
            </a:endParaRPr>
          </a:p>
        </p:txBody>
      </p:sp>
      <p:sp>
        <p:nvSpPr>
          <p:cNvPr id="154627" name="Rectangle 3">
            <a:extLst>
              <a:ext uri="{FF2B5EF4-FFF2-40B4-BE49-F238E27FC236}">
                <a16:creationId xmlns:a16="http://schemas.microsoft.com/office/drawing/2014/main" id="{94A5B17E-A0B9-4AE1-B94C-7F583E5DF5E8}"/>
              </a:ext>
            </a:extLst>
          </p:cNvPr>
          <p:cNvSpPr>
            <a:spLocks noChangeArrowheads="1"/>
          </p:cNvSpPr>
          <p:nvPr/>
        </p:nvSpPr>
        <p:spPr bwMode="auto">
          <a:xfrm>
            <a:off x="2835275" y="2928938"/>
            <a:ext cx="2370138"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spcBef>
                <a:spcPct val="20000"/>
              </a:spcBef>
              <a:buClr>
                <a:schemeClr val="bg2"/>
              </a:buClr>
              <a:buSzTx/>
              <a:buFontTx/>
              <a:buChar char="•"/>
            </a:pPr>
            <a:endParaRPr lang="en-US" altLang="en-US" sz="2400">
              <a:latin typeface="Arial" panose="020B0604020202020204" pitchFamily="34" charset="0"/>
            </a:endParaRPr>
          </a:p>
        </p:txBody>
      </p:sp>
      <p:sp>
        <p:nvSpPr>
          <p:cNvPr id="154628" name="Line 4">
            <a:extLst>
              <a:ext uri="{FF2B5EF4-FFF2-40B4-BE49-F238E27FC236}">
                <a16:creationId xmlns:a16="http://schemas.microsoft.com/office/drawing/2014/main" id="{6C6130ED-8004-4A2B-9599-5F2EE4223F87}"/>
              </a:ext>
            </a:extLst>
          </p:cNvPr>
          <p:cNvSpPr>
            <a:spLocks noChangeShapeType="1"/>
          </p:cNvSpPr>
          <p:nvPr/>
        </p:nvSpPr>
        <p:spPr bwMode="auto">
          <a:xfrm>
            <a:off x="3810000" y="3810000"/>
            <a:ext cx="1600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4629" name="Line 5">
            <a:extLst>
              <a:ext uri="{FF2B5EF4-FFF2-40B4-BE49-F238E27FC236}">
                <a16:creationId xmlns:a16="http://schemas.microsoft.com/office/drawing/2014/main" id="{C381D2E5-8B15-45CD-8E05-D9B871462B22}"/>
              </a:ext>
            </a:extLst>
          </p:cNvPr>
          <p:cNvSpPr>
            <a:spLocks noChangeShapeType="1"/>
          </p:cNvSpPr>
          <p:nvPr/>
        </p:nvSpPr>
        <p:spPr bwMode="auto">
          <a:xfrm>
            <a:off x="3810000" y="2819400"/>
            <a:ext cx="1600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4630" name="Line 6">
            <a:extLst>
              <a:ext uri="{FF2B5EF4-FFF2-40B4-BE49-F238E27FC236}">
                <a16:creationId xmlns:a16="http://schemas.microsoft.com/office/drawing/2014/main" id="{E3683236-E716-4049-9581-D8AD9E6EBCB3}"/>
              </a:ext>
            </a:extLst>
          </p:cNvPr>
          <p:cNvSpPr>
            <a:spLocks noChangeShapeType="1"/>
          </p:cNvSpPr>
          <p:nvPr/>
        </p:nvSpPr>
        <p:spPr bwMode="auto">
          <a:xfrm>
            <a:off x="3810000" y="5029200"/>
            <a:ext cx="1600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4695" name="Rectangle 7">
            <a:extLst>
              <a:ext uri="{FF2B5EF4-FFF2-40B4-BE49-F238E27FC236}">
                <a16:creationId xmlns:a16="http://schemas.microsoft.com/office/drawing/2014/main" id="{EFBA6760-36B7-4A4F-9BA8-440F02B0953A}"/>
              </a:ext>
            </a:extLst>
          </p:cNvPr>
          <p:cNvSpPr>
            <a:spLocks noGrp="1" noChangeArrowheads="1"/>
          </p:cNvSpPr>
          <p:nvPr>
            <p:ph type="title"/>
          </p:nvPr>
        </p:nvSpPr>
        <p:spPr>
          <a:xfrm>
            <a:off x="685800" y="304800"/>
            <a:ext cx="7772400" cy="914400"/>
          </a:xfrm>
        </p:spPr>
        <p:txBody>
          <a:bodyPr/>
          <a:lstStyle/>
          <a:p>
            <a:pPr eaLnBrk="1" fontAlgn="auto" hangingPunct="1">
              <a:spcAft>
                <a:spcPts val="0"/>
              </a:spcAft>
              <a:defRPr/>
            </a:pPr>
            <a:r>
              <a:rPr lang="en-US">
                <a:solidFill>
                  <a:schemeClr val="accent1">
                    <a:satMod val="150000"/>
                  </a:schemeClr>
                </a:solidFill>
              </a:rPr>
              <a:t>Aliasing</a:t>
            </a:r>
          </a:p>
        </p:txBody>
      </p:sp>
      <p:pic>
        <p:nvPicPr>
          <p:cNvPr id="154632" name="Picture 8" descr="2D ONLY001">
            <a:extLst>
              <a:ext uri="{FF2B5EF4-FFF2-40B4-BE49-F238E27FC236}">
                <a16:creationId xmlns:a16="http://schemas.microsoft.com/office/drawing/2014/main" id="{5CBDBE64-1368-4C5A-94F5-E29D3A0886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9441" r="94273" b="52075"/>
          <a:stretch>
            <a:fillRect/>
          </a:stretch>
        </p:blipFill>
        <p:spPr bwMode="auto">
          <a:xfrm>
            <a:off x="5410200" y="1371600"/>
            <a:ext cx="865188" cy="476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33" name="Text Box 9">
            <a:extLst>
              <a:ext uri="{FF2B5EF4-FFF2-40B4-BE49-F238E27FC236}">
                <a16:creationId xmlns:a16="http://schemas.microsoft.com/office/drawing/2014/main" id="{7172937F-8E91-4EDD-AB05-C7A7A9318823}"/>
              </a:ext>
            </a:extLst>
          </p:cNvPr>
          <p:cNvSpPr txBox="1">
            <a:spLocks noChangeArrowheads="1"/>
          </p:cNvSpPr>
          <p:nvPr/>
        </p:nvSpPr>
        <p:spPr bwMode="auto">
          <a:xfrm>
            <a:off x="1447800" y="4724400"/>
            <a:ext cx="24384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r>
              <a:rPr lang="en-US" altLang="en-US" sz="1400" b="1">
                <a:latin typeface="Helvetica" panose="020B0604020202020204" pitchFamily="34" charset="0"/>
              </a:rPr>
              <a:t>Increasing flow velocity   away from the transducer</a:t>
            </a:r>
          </a:p>
        </p:txBody>
      </p:sp>
      <p:sp>
        <p:nvSpPr>
          <p:cNvPr id="154634" name="Text Box 10">
            <a:extLst>
              <a:ext uri="{FF2B5EF4-FFF2-40B4-BE49-F238E27FC236}">
                <a16:creationId xmlns:a16="http://schemas.microsoft.com/office/drawing/2014/main" id="{F8FDE98E-4A64-4115-B32F-C2F5686E1CF4}"/>
              </a:ext>
            </a:extLst>
          </p:cNvPr>
          <p:cNvSpPr txBox="1">
            <a:spLocks noChangeArrowheads="1"/>
          </p:cNvSpPr>
          <p:nvPr/>
        </p:nvSpPr>
        <p:spPr bwMode="auto">
          <a:xfrm>
            <a:off x="2833688" y="3656013"/>
            <a:ext cx="9763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r>
              <a:rPr lang="en-US" altLang="en-US" sz="1400" b="1">
                <a:latin typeface="Helvetica" panose="020B0604020202020204" pitchFamily="34" charset="0"/>
              </a:rPr>
              <a:t>Zero flow</a:t>
            </a:r>
          </a:p>
        </p:txBody>
      </p:sp>
      <p:sp>
        <p:nvSpPr>
          <p:cNvPr id="154635" name="Text Box 11">
            <a:extLst>
              <a:ext uri="{FF2B5EF4-FFF2-40B4-BE49-F238E27FC236}">
                <a16:creationId xmlns:a16="http://schemas.microsoft.com/office/drawing/2014/main" id="{1FA9CE4D-5905-40E0-BCF2-810219CC1D52}"/>
              </a:ext>
            </a:extLst>
          </p:cNvPr>
          <p:cNvSpPr txBox="1">
            <a:spLocks noChangeArrowheads="1"/>
          </p:cNvSpPr>
          <p:nvPr/>
        </p:nvSpPr>
        <p:spPr bwMode="auto">
          <a:xfrm>
            <a:off x="1524000" y="2590800"/>
            <a:ext cx="22098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r>
              <a:rPr lang="en-US" altLang="en-US" sz="1400" b="1">
                <a:latin typeface="Helvetica" panose="020B0604020202020204" pitchFamily="34" charset="0"/>
              </a:rPr>
              <a:t>Increasing flow velocity toward the transducer</a:t>
            </a:r>
          </a:p>
        </p:txBody>
      </p:sp>
      <p:sp>
        <p:nvSpPr>
          <p:cNvPr id="154636" name="Line 12">
            <a:extLst>
              <a:ext uri="{FF2B5EF4-FFF2-40B4-BE49-F238E27FC236}">
                <a16:creationId xmlns:a16="http://schemas.microsoft.com/office/drawing/2014/main" id="{F2C7C8D5-E145-45E6-A8C1-B38C0B551F1A}"/>
              </a:ext>
            </a:extLst>
          </p:cNvPr>
          <p:cNvSpPr>
            <a:spLocks noChangeShapeType="1"/>
          </p:cNvSpPr>
          <p:nvPr/>
        </p:nvSpPr>
        <p:spPr bwMode="ltGray">
          <a:xfrm>
            <a:off x="6096000" y="2057400"/>
            <a:ext cx="16764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54637" name="Line 13">
            <a:extLst>
              <a:ext uri="{FF2B5EF4-FFF2-40B4-BE49-F238E27FC236}">
                <a16:creationId xmlns:a16="http://schemas.microsoft.com/office/drawing/2014/main" id="{BB471E5A-EEF1-428F-AC43-58791616873E}"/>
              </a:ext>
            </a:extLst>
          </p:cNvPr>
          <p:cNvSpPr>
            <a:spLocks noChangeShapeType="1"/>
          </p:cNvSpPr>
          <p:nvPr/>
        </p:nvSpPr>
        <p:spPr bwMode="ltGray">
          <a:xfrm flipH="1">
            <a:off x="7772400" y="2057400"/>
            <a:ext cx="0" cy="32766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54638" name="Line 14">
            <a:extLst>
              <a:ext uri="{FF2B5EF4-FFF2-40B4-BE49-F238E27FC236}">
                <a16:creationId xmlns:a16="http://schemas.microsoft.com/office/drawing/2014/main" id="{02B88EFC-5E4E-4613-903A-460E111F598E}"/>
              </a:ext>
            </a:extLst>
          </p:cNvPr>
          <p:cNvSpPr>
            <a:spLocks noChangeShapeType="1"/>
          </p:cNvSpPr>
          <p:nvPr/>
        </p:nvSpPr>
        <p:spPr bwMode="ltGray">
          <a:xfrm flipH="1">
            <a:off x="6096000" y="5334000"/>
            <a:ext cx="167640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54639" name="Text Box 15">
            <a:extLst>
              <a:ext uri="{FF2B5EF4-FFF2-40B4-BE49-F238E27FC236}">
                <a16:creationId xmlns:a16="http://schemas.microsoft.com/office/drawing/2014/main" id="{AAD0B589-DE53-4C77-8622-93AE87C17E70}"/>
              </a:ext>
            </a:extLst>
          </p:cNvPr>
          <p:cNvSpPr txBox="1">
            <a:spLocks noChangeArrowheads="1"/>
          </p:cNvSpPr>
          <p:nvPr/>
        </p:nvSpPr>
        <p:spPr bwMode="auto">
          <a:xfrm>
            <a:off x="6477000" y="3351213"/>
            <a:ext cx="1301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r>
              <a:rPr lang="en-US" altLang="en-US" sz="1400" b="1">
                <a:latin typeface="Helvetica" panose="020B0604020202020204" pitchFamily="34" charset="0"/>
              </a:rPr>
              <a:t>Wrap Around</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8722" name="Object 3">
            <a:extLst>
              <a:ext uri="{FF2B5EF4-FFF2-40B4-BE49-F238E27FC236}">
                <a16:creationId xmlns:a16="http://schemas.microsoft.com/office/drawing/2014/main" id="{3D57D843-6786-4AB6-A66B-C45154DF60AC}"/>
              </a:ext>
            </a:extLst>
          </p:cNvPr>
          <p:cNvGraphicFramePr>
            <a:graphicFrameLocks noChangeAspect="1"/>
          </p:cNvGraphicFramePr>
          <p:nvPr>
            <p:extLst>
              <p:ext uri="{D42A27DB-BD31-4B8C-83A1-F6EECF244321}">
                <p14:modId xmlns:p14="http://schemas.microsoft.com/office/powerpoint/2010/main" val="2500985166"/>
              </p:ext>
            </p:extLst>
          </p:nvPr>
        </p:nvGraphicFramePr>
        <p:xfrm>
          <a:off x="1196546" y="1604319"/>
          <a:ext cx="6739236" cy="4683167"/>
        </p:xfrm>
        <a:graphic>
          <a:graphicData uri="http://schemas.openxmlformats.org/presentationml/2006/ole">
            <mc:AlternateContent xmlns:mc="http://schemas.openxmlformats.org/markup-compatibility/2006">
              <mc:Choice xmlns:v="urn:schemas-microsoft-com:vml" Requires="v">
                <p:oleObj name="Image" r:id="rId3" imgW="4819048" imgH="3943901" progId="PhotoDeluxe.Image.2">
                  <p:embed/>
                </p:oleObj>
              </mc:Choice>
              <mc:Fallback>
                <p:oleObj name="Image" r:id="rId3" imgW="4819048" imgH="3943901" progId="PhotoDeluxe.Image.2">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6546" y="1604319"/>
                        <a:ext cx="6739236" cy="4683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8724" name="Text Box 5">
            <a:extLst>
              <a:ext uri="{FF2B5EF4-FFF2-40B4-BE49-F238E27FC236}">
                <a16:creationId xmlns:a16="http://schemas.microsoft.com/office/drawing/2014/main" id="{4608970F-4980-4C9A-9A70-365CBB8066E7}"/>
              </a:ext>
            </a:extLst>
          </p:cNvPr>
          <p:cNvSpPr txBox="1">
            <a:spLocks noChangeArrowheads="1"/>
          </p:cNvSpPr>
          <p:nvPr/>
        </p:nvSpPr>
        <p:spPr bwMode="auto">
          <a:xfrm>
            <a:off x="7239000" y="1676400"/>
            <a:ext cx="15573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spcBef>
                <a:spcPct val="50000"/>
              </a:spcBef>
              <a:buClrTx/>
              <a:buSzTx/>
              <a:buFontTx/>
              <a:buNone/>
            </a:pPr>
            <a:r>
              <a:rPr lang="en-US" altLang="en-US" sz="2800">
                <a:solidFill>
                  <a:schemeClr val="bg1"/>
                </a:solidFill>
                <a:latin typeface="Times New Roman" panose="02020603050405020304" pitchFamily="18" charset="0"/>
              </a:rPr>
              <a:t>Laminar</a:t>
            </a:r>
          </a:p>
        </p:txBody>
      </p:sp>
      <p:sp>
        <p:nvSpPr>
          <p:cNvPr id="116741" name="Rectangle 6">
            <a:extLst>
              <a:ext uri="{FF2B5EF4-FFF2-40B4-BE49-F238E27FC236}">
                <a16:creationId xmlns:a16="http://schemas.microsoft.com/office/drawing/2014/main" id="{6E6BB5CC-F613-488A-9498-77675EA01800}"/>
              </a:ext>
            </a:extLst>
          </p:cNvPr>
          <p:cNvSpPr>
            <a:spLocks noGrp="1" noChangeArrowheads="1"/>
          </p:cNvSpPr>
          <p:nvPr>
            <p:ph type="title"/>
          </p:nvPr>
        </p:nvSpPr>
        <p:spPr/>
        <p:txBody>
          <a:bodyPr/>
          <a:lstStyle/>
          <a:p>
            <a:pPr eaLnBrk="1" fontAlgn="auto" hangingPunct="1">
              <a:spcAft>
                <a:spcPts val="0"/>
              </a:spcAft>
              <a:defRPr/>
            </a:pPr>
            <a:r>
              <a:rPr lang="en-US">
                <a:solidFill>
                  <a:schemeClr val="accent1">
                    <a:satMod val="150000"/>
                  </a:schemeClr>
                </a:solidFill>
              </a:rPr>
              <a:t>Aliasing</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0" name="Rectangle 199">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281" y="0"/>
            <a:ext cx="8182719" cy="6858000"/>
          </a:xfrm>
          <a:prstGeom prst="rect">
            <a:avLst/>
          </a:prstGeom>
          <a:gradFill>
            <a:gsLst>
              <a:gs pos="0">
                <a:schemeClr val="accent2"/>
              </a:gs>
              <a:gs pos="25000">
                <a:schemeClr val="accent2"/>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2" name="Rectangle 201">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147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 name="Picture 203">
            <a:extLst>
              <a:ext uri="{FF2B5EF4-FFF2-40B4-BE49-F238E27FC236}">
                <a16:creationId xmlns:a16="http://schemas.microsoft.com/office/drawing/2014/main" id="{595E59CC-7059-4455-9789-EDFBBE8F5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 t="7983" r="60644" b="14447"/>
          <a:stretch/>
        </p:blipFill>
        <p:spPr>
          <a:xfrm>
            <a:off x="2083117" y="2"/>
            <a:ext cx="4639318" cy="6857999"/>
          </a:xfrm>
          <a:custGeom>
            <a:avLst/>
            <a:gdLst>
              <a:gd name="connsiteX0" fmla="*/ 0 w 9414510"/>
              <a:gd name="connsiteY0" fmla="*/ 0 h 6857999"/>
              <a:gd name="connsiteX1" fmla="*/ 9414510 w 9414510"/>
              <a:gd name="connsiteY1" fmla="*/ 0 h 6857999"/>
              <a:gd name="connsiteX2" fmla="*/ 9414510 w 9414510"/>
              <a:gd name="connsiteY2" fmla="*/ 6857999 h 6857999"/>
              <a:gd name="connsiteX3" fmla="*/ 0 w 941451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9414510" h="6857999">
                <a:moveTo>
                  <a:pt x="0" y="0"/>
                </a:moveTo>
                <a:lnTo>
                  <a:pt x="9414510" y="0"/>
                </a:lnTo>
                <a:lnTo>
                  <a:pt x="9414510" y="6857999"/>
                </a:lnTo>
                <a:lnTo>
                  <a:pt x="0" y="6857999"/>
                </a:lnTo>
                <a:close/>
              </a:path>
            </a:pathLst>
          </a:custGeom>
        </p:spPr>
      </p:pic>
      <p:sp>
        <p:nvSpPr>
          <p:cNvPr id="117762" name="Rectangle 2">
            <a:extLst>
              <a:ext uri="{FF2B5EF4-FFF2-40B4-BE49-F238E27FC236}">
                <a16:creationId xmlns:a16="http://schemas.microsoft.com/office/drawing/2014/main" id="{4630B825-CFD7-49F2-90E3-F01189BA155E}"/>
              </a:ext>
            </a:extLst>
          </p:cNvPr>
          <p:cNvSpPr>
            <a:spLocks noGrp="1" noChangeArrowheads="1"/>
          </p:cNvSpPr>
          <p:nvPr>
            <p:ph type="title"/>
          </p:nvPr>
        </p:nvSpPr>
        <p:spPr>
          <a:xfrm>
            <a:off x="480060" y="1243013"/>
            <a:ext cx="2891790" cy="4371974"/>
          </a:xfrm>
        </p:spPr>
        <p:txBody>
          <a:bodyPr>
            <a:normAutofit/>
          </a:bodyPr>
          <a:lstStyle/>
          <a:p>
            <a:pPr eaLnBrk="1" fontAlgn="auto" hangingPunct="1">
              <a:spcAft>
                <a:spcPts val="0"/>
              </a:spcAft>
              <a:tabLst>
                <a:tab pos="912813" algn="l"/>
              </a:tabLst>
              <a:defRPr/>
            </a:pPr>
            <a:r>
              <a:rPr lang="en-US">
                <a:solidFill>
                  <a:srgbClr val="3F3F3F"/>
                </a:solidFill>
              </a:rPr>
              <a:t>Color Flow Imaging</a:t>
            </a:r>
          </a:p>
        </p:txBody>
      </p:sp>
      <p:sp>
        <p:nvSpPr>
          <p:cNvPr id="160771" name="Rectangle 3">
            <a:extLst>
              <a:ext uri="{FF2B5EF4-FFF2-40B4-BE49-F238E27FC236}">
                <a16:creationId xmlns:a16="http://schemas.microsoft.com/office/drawing/2014/main" id="{87A32170-D91C-4495-8B2F-0BBB90050C9E}"/>
              </a:ext>
            </a:extLst>
          </p:cNvPr>
          <p:cNvSpPr>
            <a:spLocks noGrp="1" noChangeArrowheads="1"/>
          </p:cNvSpPr>
          <p:nvPr>
            <p:ph idx="1"/>
          </p:nvPr>
        </p:nvSpPr>
        <p:spPr>
          <a:xfrm>
            <a:off x="4729162" y="1032987"/>
            <a:ext cx="3934778" cy="4792027"/>
          </a:xfrm>
        </p:spPr>
        <p:txBody>
          <a:bodyPr anchor="ctr">
            <a:normAutofit/>
          </a:bodyPr>
          <a:lstStyle/>
          <a:p>
            <a:pPr eaLnBrk="1" hangingPunct="1"/>
            <a:r>
              <a:rPr lang="en-US" altLang="en-US" sz="2100" b="1">
                <a:solidFill>
                  <a:srgbClr val="FFFFFF"/>
                </a:solidFill>
                <a:latin typeface="Times New Roman" panose="02020603050405020304" pitchFamily="18" charset="0"/>
              </a:rPr>
              <a:t>Estimate of mean velocity only</a:t>
            </a:r>
          </a:p>
          <a:p>
            <a:pPr eaLnBrk="1" hangingPunct="1"/>
            <a:endParaRPr lang="en-US" altLang="en-US" sz="2100" b="1">
              <a:solidFill>
                <a:srgbClr val="FFFFFF"/>
              </a:solidFill>
              <a:latin typeface="Times New Roman" panose="02020603050405020304" pitchFamily="18" charset="0"/>
            </a:endParaRPr>
          </a:p>
          <a:p>
            <a:pPr eaLnBrk="1" hangingPunct="1"/>
            <a:r>
              <a:rPr lang="en-US" altLang="en-US" sz="2100" b="1">
                <a:solidFill>
                  <a:srgbClr val="FFFFFF"/>
                </a:solidFill>
                <a:latin typeface="Times New Roman" panose="02020603050405020304" pitchFamily="18" charset="0"/>
              </a:rPr>
              <a:t>Shows direction of flow by color assignment</a:t>
            </a:r>
          </a:p>
          <a:p>
            <a:pPr eaLnBrk="1" hangingPunct="1"/>
            <a:endParaRPr lang="en-US" altLang="en-US" sz="2100" b="1">
              <a:solidFill>
                <a:srgbClr val="FFFFFF"/>
              </a:solidFill>
              <a:latin typeface="Times New Roman" panose="02020603050405020304" pitchFamily="18" charset="0"/>
            </a:endParaRPr>
          </a:p>
          <a:p>
            <a:pPr eaLnBrk="1" hangingPunct="1"/>
            <a:r>
              <a:rPr lang="en-US" altLang="en-US" sz="2100" b="1">
                <a:solidFill>
                  <a:srgbClr val="FFFFFF"/>
                </a:solidFill>
                <a:latin typeface="Times New Roman" panose="02020603050405020304" pitchFamily="18" charset="0"/>
              </a:rPr>
              <a:t>Shows changes in mean velocity by changing shades or different color</a:t>
            </a:r>
          </a:p>
          <a:p>
            <a:pPr eaLnBrk="1" hangingPunct="1"/>
            <a:endParaRPr lang="en-US" altLang="en-US" sz="2100" b="1">
              <a:solidFill>
                <a:srgbClr val="FFFFFF"/>
              </a:solidFill>
              <a:latin typeface="Times New Roman" panose="02020603050405020304" pitchFamily="18" charset="0"/>
            </a:endParaRPr>
          </a:p>
        </p:txBody>
      </p:sp>
    </p:spTree>
  </p:cSld>
  <p:clrMapOvr>
    <a:overrideClrMapping bg1="dk1" tx1="lt1" bg2="dk2" tx2="lt2" accent1="accent1" accent2="accent2" accent3="accent3" accent4="accent4" accent5="accent5" accent6="accent6" hlink="hlink" folHlink="folHlink"/>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Line 4">
            <a:extLst>
              <a:ext uri="{FF2B5EF4-FFF2-40B4-BE49-F238E27FC236}">
                <a16:creationId xmlns:a16="http://schemas.microsoft.com/office/drawing/2014/main" id="{521776E6-C034-4B71-96EF-D4890B2177F0}"/>
              </a:ext>
            </a:extLst>
          </p:cNvPr>
          <p:cNvSpPr>
            <a:spLocks noChangeShapeType="1"/>
          </p:cNvSpPr>
          <p:nvPr/>
        </p:nvSpPr>
        <p:spPr bwMode="auto">
          <a:xfrm flipV="1">
            <a:off x="3276600" y="2209800"/>
            <a:ext cx="0" cy="3124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459" name="Line 5">
            <a:extLst>
              <a:ext uri="{FF2B5EF4-FFF2-40B4-BE49-F238E27FC236}">
                <a16:creationId xmlns:a16="http://schemas.microsoft.com/office/drawing/2014/main" id="{22C14A29-1BB7-4809-90DF-23AE60EAC935}"/>
              </a:ext>
            </a:extLst>
          </p:cNvPr>
          <p:cNvSpPr>
            <a:spLocks noChangeShapeType="1"/>
          </p:cNvSpPr>
          <p:nvPr/>
        </p:nvSpPr>
        <p:spPr bwMode="auto">
          <a:xfrm flipV="1">
            <a:off x="3276600" y="5334000"/>
            <a:ext cx="3429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460" name="Freeform 6">
            <a:extLst>
              <a:ext uri="{FF2B5EF4-FFF2-40B4-BE49-F238E27FC236}">
                <a16:creationId xmlns:a16="http://schemas.microsoft.com/office/drawing/2014/main" id="{83387E54-B58C-46D4-BAE6-AA7BC3552D16}"/>
              </a:ext>
            </a:extLst>
          </p:cNvPr>
          <p:cNvSpPr>
            <a:spLocks/>
          </p:cNvSpPr>
          <p:nvPr/>
        </p:nvSpPr>
        <p:spPr bwMode="auto">
          <a:xfrm>
            <a:off x="3352800" y="2209800"/>
            <a:ext cx="3376613" cy="3186113"/>
          </a:xfrm>
          <a:custGeom>
            <a:avLst/>
            <a:gdLst>
              <a:gd name="T0" fmla="*/ 0 w 2127"/>
              <a:gd name="T1" fmla="*/ 2147483646 h 2007"/>
              <a:gd name="T2" fmla="*/ 2147483646 w 2127"/>
              <a:gd name="T3" fmla="*/ 2147483646 h 2007"/>
              <a:gd name="T4" fmla="*/ 2147483646 w 2127"/>
              <a:gd name="T5" fmla="*/ 2147483646 h 2007"/>
              <a:gd name="T6" fmla="*/ 2147483646 w 2127"/>
              <a:gd name="T7" fmla="*/ 2147483646 h 2007"/>
              <a:gd name="T8" fmla="*/ 2147483646 w 2127"/>
              <a:gd name="T9" fmla="*/ 2147483646 h 2007"/>
              <a:gd name="T10" fmla="*/ 2147483646 w 2127"/>
              <a:gd name="T11" fmla="*/ 2147483646 h 2007"/>
              <a:gd name="T12" fmla="*/ 2147483646 w 2127"/>
              <a:gd name="T13" fmla="*/ 2147483646 h 2007"/>
              <a:gd name="T14" fmla="*/ 2147483646 w 2127"/>
              <a:gd name="T15" fmla="*/ 2147483646 h 2007"/>
              <a:gd name="T16" fmla="*/ 0 60000 65536"/>
              <a:gd name="T17" fmla="*/ 0 60000 65536"/>
              <a:gd name="T18" fmla="*/ 0 60000 65536"/>
              <a:gd name="T19" fmla="*/ 0 60000 65536"/>
              <a:gd name="T20" fmla="*/ 0 60000 65536"/>
              <a:gd name="T21" fmla="*/ 0 60000 65536"/>
              <a:gd name="T22" fmla="*/ 0 60000 65536"/>
              <a:gd name="T23" fmla="*/ 0 60000 65536"/>
              <a:gd name="T24" fmla="*/ 0 w 2127"/>
              <a:gd name="T25" fmla="*/ 0 h 2007"/>
              <a:gd name="T26" fmla="*/ 2127 w 2127"/>
              <a:gd name="T27" fmla="*/ 2007 h 200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27" h="2007">
                <a:moveTo>
                  <a:pt x="0" y="10"/>
                </a:moveTo>
                <a:cubicBezTo>
                  <a:pt x="62" y="13"/>
                  <a:pt x="206" y="0"/>
                  <a:pt x="362" y="28"/>
                </a:cubicBezTo>
                <a:cubicBezTo>
                  <a:pt x="518" y="56"/>
                  <a:pt x="760" y="98"/>
                  <a:pt x="938" y="177"/>
                </a:cubicBezTo>
                <a:cubicBezTo>
                  <a:pt x="1116" y="256"/>
                  <a:pt x="1300" y="395"/>
                  <a:pt x="1430" y="502"/>
                </a:cubicBezTo>
                <a:cubicBezTo>
                  <a:pt x="1560" y="609"/>
                  <a:pt x="1633" y="708"/>
                  <a:pt x="1718" y="818"/>
                </a:cubicBezTo>
                <a:cubicBezTo>
                  <a:pt x="1803" y="928"/>
                  <a:pt x="1879" y="1035"/>
                  <a:pt x="1941" y="1162"/>
                </a:cubicBezTo>
                <a:cubicBezTo>
                  <a:pt x="2003" y="1289"/>
                  <a:pt x="2059" y="1439"/>
                  <a:pt x="2090" y="1580"/>
                </a:cubicBezTo>
                <a:cubicBezTo>
                  <a:pt x="2121" y="1721"/>
                  <a:pt x="2119" y="1918"/>
                  <a:pt x="2127" y="2007"/>
                </a:cubicBezTo>
              </a:path>
            </a:pathLst>
          </a:custGeom>
          <a:noFill/>
          <a:ln w="9525">
            <a:solidFill>
              <a:schemeClr val="tx1"/>
            </a:solidFill>
            <a:prstDash val="dash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461" name="Rectangle 7">
            <a:extLst>
              <a:ext uri="{FF2B5EF4-FFF2-40B4-BE49-F238E27FC236}">
                <a16:creationId xmlns:a16="http://schemas.microsoft.com/office/drawing/2014/main" id="{C96425E4-CE9C-4CB6-96AE-1DF0C081E175}"/>
              </a:ext>
            </a:extLst>
          </p:cNvPr>
          <p:cNvSpPr>
            <a:spLocks noChangeArrowheads="1"/>
          </p:cNvSpPr>
          <p:nvPr/>
        </p:nvSpPr>
        <p:spPr bwMode="auto">
          <a:xfrm>
            <a:off x="4876800" y="5410200"/>
            <a:ext cx="3032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r>
              <a:rPr lang="en-US" altLang="en-US" sz="1800" b="1">
                <a:latin typeface="Arial" panose="020B0604020202020204" pitchFamily="34" charset="0"/>
                <a:sym typeface="Symbol" panose="05050102010706020507" pitchFamily="18" charset="2"/>
              </a:rPr>
              <a:t></a:t>
            </a:r>
          </a:p>
        </p:txBody>
      </p:sp>
      <p:sp>
        <p:nvSpPr>
          <p:cNvPr id="19462" name="Rectangle 8">
            <a:extLst>
              <a:ext uri="{FF2B5EF4-FFF2-40B4-BE49-F238E27FC236}">
                <a16:creationId xmlns:a16="http://schemas.microsoft.com/office/drawing/2014/main" id="{B5817886-7B49-4606-9AF8-7A553372A430}"/>
              </a:ext>
            </a:extLst>
          </p:cNvPr>
          <p:cNvSpPr>
            <a:spLocks noChangeArrowheads="1"/>
          </p:cNvSpPr>
          <p:nvPr/>
        </p:nvSpPr>
        <p:spPr bwMode="auto">
          <a:xfrm>
            <a:off x="2362200" y="3657600"/>
            <a:ext cx="7985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r>
              <a:rPr lang="en-US" altLang="en-US" sz="1800" b="1">
                <a:latin typeface="Arial" panose="020B0604020202020204" pitchFamily="34" charset="0"/>
                <a:sym typeface="Symbol" panose="05050102010706020507" pitchFamily="18" charset="2"/>
              </a:rPr>
              <a:t>Cos </a:t>
            </a:r>
          </a:p>
        </p:txBody>
      </p:sp>
      <p:sp>
        <p:nvSpPr>
          <p:cNvPr id="19463" name="Rectangle 9">
            <a:extLst>
              <a:ext uri="{FF2B5EF4-FFF2-40B4-BE49-F238E27FC236}">
                <a16:creationId xmlns:a16="http://schemas.microsoft.com/office/drawing/2014/main" id="{68712576-6363-4BD6-93C9-933720A307C8}"/>
              </a:ext>
            </a:extLst>
          </p:cNvPr>
          <p:cNvSpPr>
            <a:spLocks noChangeArrowheads="1"/>
          </p:cNvSpPr>
          <p:nvPr/>
        </p:nvSpPr>
        <p:spPr bwMode="auto">
          <a:xfrm>
            <a:off x="3124200" y="53340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r>
              <a:rPr lang="en-US" altLang="en-US" sz="1800" b="1">
                <a:latin typeface="Arial" panose="020B0604020202020204" pitchFamily="34" charset="0"/>
                <a:sym typeface="Symbol" panose="05050102010706020507" pitchFamily="18" charset="2"/>
              </a:rPr>
              <a:t>0</a:t>
            </a:r>
          </a:p>
        </p:txBody>
      </p:sp>
      <p:sp>
        <p:nvSpPr>
          <p:cNvPr id="19464" name="Rectangle 10">
            <a:extLst>
              <a:ext uri="{FF2B5EF4-FFF2-40B4-BE49-F238E27FC236}">
                <a16:creationId xmlns:a16="http://schemas.microsoft.com/office/drawing/2014/main" id="{DF3AE951-39EA-49EB-BCD1-A9BC647B1C33}"/>
              </a:ext>
            </a:extLst>
          </p:cNvPr>
          <p:cNvSpPr>
            <a:spLocks noChangeArrowheads="1"/>
          </p:cNvSpPr>
          <p:nvPr/>
        </p:nvSpPr>
        <p:spPr bwMode="auto">
          <a:xfrm>
            <a:off x="6419850" y="5334000"/>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r>
              <a:rPr lang="en-US" altLang="en-US" sz="1800" b="1">
                <a:latin typeface="Arial" panose="020B0604020202020204" pitchFamily="34" charset="0"/>
                <a:sym typeface="Symbol" panose="05050102010706020507" pitchFamily="18" charset="2"/>
              </a:rPr>
              <a:t>90</a:t>
            </a:r>
          </a:p>
        </p:txBody>
      </p:sp>
      <p:sp>
        <p:nvSpPr>
          <p:cNvPr id="19465" name="Rectangle 11">
            <a:extLst>
              <a:ext uri="{FF2B5EF4-FFF2-40B4-BE49-F238E27FC236}">
                <a16:creationId xmlns:a16="http://schemas.microsoft.com/office/drawing/2014/main" id="{1A63D228-D307-4085-BAC4-39024A98E714}"/>
              </a:ext>
            </a:extLst>
          </p:cNvPr>
          <p:cNvSpPr>
            <a:spLocks noChangeArrowheads="1"/>
          </p:cNvSpPr>
          <p:nvPr/>
        </p:nvSpPr>
        <p:spPr bwMode="auto">
          <a:xfrm>
            <a:off x="2667000" y="2133600"/>
            <a:ext cx="628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pPr>
            <a:r>
              <a:rPr lang="en-US" altLang="en-US" sz="1800" b="1">
                <a:latin typeface="Arial" panose="020B0604020202020204" pitchFamily="34" charset="0"/>
                <a:sym typeface="Symbol" panose="05050102010706020507" pitchFamily="18" charset="2"/>
              </a:rPr>
              <a:t>1.00</a:t>
            </a:r>
          </a:p>
        </p:txBody>
      </p:sp>
      <p:sp>
        <p:nvSpPr>
          <p:cNvPr id="12298" name="Rectangle 12">
            <a:extLst>
              <a:ext uri="{FF2B5EF4-FFF2-40B4-BE49-F238E27FC236}">
                <a16:creationId xmlns:a16="http://schemas.microsoft.com/office/drawing/2014/main" id="{9F378298-EBCA-4C81-9EF6-EEE17351DAFE}"/>
              </a:ext>
            </a:extLst>
          </p:cNvPr>
          <p:cNvSpPr>
            <a:spLocks noGrp="1" noChangeArrowheads="1"/>
          </p:cNvSpPr>
          <p:nvPr>
            <p:ph type="title"/>
          </p:nvPr>
        </p:nvSpPr>
        <p:spPr/>
        <p:txBody>
          <a:bodyPr anchor="b">
            <a:normAutofit/>
          </a:bodyPr>
          <a:lstStyle/>
          <a:p>
            <a:pPr>
              <a:defRPr/>
            </a:pPr>
            <a:r>
              <a:rPr lang="en-US" sz="3000" dirty="0">
                <a:solidFill>
                  <a:schemeClr val="accent1">
                    <a:satMod val="150000"/>
                  </a:schemeClr>
                </a:solidFill>
                <a:sym typeface="Symbol" pitchFamily="18" charset="2"/>
              </a:rPr>
              <a:t>Cos  - the ratio of the adjacent side of an angle and the hypotenuse of the triangle</a:t>
            </a:r>
            <a:endParaRPr lang="en-US" sz="3000">
              <a:solidFill>
                <a:schemeClr val="accent1">
                  <a:satMod val="150000"/>
                </a:schemeClr>
              </a:solidFill>
              <a:ea typeface="Calibri Light"/>
              <a:cs typeface="Calibri Light"/>
            </a:endParaRPr>
          </a:p>
        </p:txBody>
      </p:sp>
      <p:pic>
        <p:nvPicPr>
          <p:cNvPr id="2" name="Picture 1" descr="What is the meaning of sine, cosine and other trigonometric identities? -  Quora">
            <a:extLst>
              <a:ext uri="{FF2B5EF4-FFF2-40B4-BE49-F238E27FC236}">
                <a16:creationId xmlns:a16="http://schemas.microsoft.com/office/drawing/2014/main" id="{49C70452-061C-3F83-3D0B-66A400226EE7}"/>
              </a:ext>
            </a:extLst>
          </p:cNvPr>
          <p:cNvPicPr>
            <a:picLocks noChangeAspect="1"/>
          </p:cNvPicPr>
          <p:nvPr/>
        </p:nvPicPr>
        <p:blipFill>
          <a:blip r:embed="rId3"/>
          <a:stretch>
            <a:fillRect/>
          </a:stretch>
        </p:blipFill>
        <p:spPr>
          <a:xfrm>
            <a:off x="6118302" y="1457426"/>
            <a:ext cx="2743200" cy="1973099"/>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0" name="Rectangle 199">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281" y="0"/>
            <a:ext cx="8182719" cy="6858000"/>
          </a:xfrm>
          <a:prstGeom prst="rect">
            <a:avLst/>
          </a:prstGeom>
          <a:gradFill>
            <a:gsLst>
              <a:gs pos="0">
                <a:schemeClr val="accent2"/>
              </a:gs>
              <a:gs pos="25000">
                <a:schemeClr val="accent2"/>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2" name="Rectangle 201">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147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 name="Picture 203">
            <a:extLst>
              <a:ext uri="{FF2B5EF4-FFF2-40B4-BE49-F238E27FC236}">
                <a16:creationId xmlns:a16="http://schemas.microsoft.com/office/drawing/2014/main" id="{595E59CC-7059-4455-9789-EDFBBE8F5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 t="7983" r="60644" b="14447"/>
          <a:stretch/>
        </p:blipFill>
        <p:spPr>
          <a:xfrm>
            <a:off x="2083117" y="2"/>
            <a:ext cx="4639318" cy="6857999"/>
          </a:xfrm>
          <a:custGeom>
            <a:avLst/>
            <a:gdLst>
              <a:gd name="connsiteX0" fmla="*/ 0 w 9414510"/>
              <a:gd name="connsiteY0" fmla="*/ 0 h 6857999"/>
              <a:gd name="connsiteX1" fmla="*/ 9414510 w 9414510"/>
              <a:gd name="connsiteY1" fmla="*/ 0 h 6857999"/>
              <a:gd name="connsiteX2" fmla="*/ 9414510 w 9414510"/>
              <a:gd name="connsiteY2" fmla="*/ 6857999 h 6857999"/>
              <a:gd name="connsiteX3" fmla="*/ 0 w 941451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9414510" h="6857999">
                <a:moveTo>
                  <a:pt x="0" y="0"/>
                </a:moveTo>
                <a:lnTo>
                  <a:pt x="9414510" y="0"/>
                </a:lnTo>
                <a:lnTo>
                  <a:pt x="9414510" y="6857999"/>
                </a:lnTo>
                <a:lnTo>
                  <a:pt x="0" y="6857999"/>
                </a:lnTo>
                <a:close/>
              </a:path>
            </a:pathLst>
          </a:custGeom>
        </p:spPr>
      </p:pic>
      <p:sp>
        <p:nvSpPr>
          <p:cNvPr id="118786" name="Rectangle 2">
            <a:extLst>
              <a:ext uri="{FF2B5EF4-FFF2-40B4-BE49-F238E27FC236}">
                <a16:creationId xmlns:a16="http://schemas.microsoft.com/office/drawing/2014/main" id="{3FDA2C4C-31E8-4594-A5D8-AC44E460E26A}"/>
              </a:ext>
            </a:extLst>
          </p:cNvPr>
          <p:cNvSpPr>
            <a:spLocks noGrp="1" noChangeArrowheads="1"/>
          </p:cNvSpPr>
          <p:nvPr>
            <p:ph type="title"/>
          </p:nvPr>
        </p:nvSpPr>
        <p:spPr>
          <a:xfrm>
            <a:off x="480060" y="1243013"/>
            <a:ext cx="2891790" cy="4371974"/>
          </a:xfrm>
        </p:spPr>
        <p:txBody>
          <a:bodyPr>
            <a:normAutofit/>
          </a:bodyPr>
          <a:lstStyle/>
          <a:p>
            <a:pPr eaLnBrk="1" fontAlgn="auto" hangingPunct="1">
              <a:spcAft>
                <a:spcPts val="0"/>
              </a:spcAft>
              <a:tabLst>
                <a:tab pos="912813" algn="l"/>
              </a:tabLst>
              <a:defRPr/>
            </a:pPr>
            <a:r>
              <a:rPr lang="en-US">
                <a:solidFill>
                  <a:srgbClr val="3F3F3F"/>
                </a:solidFill>
              </a:rPr>
              <a:t>Color Flow Imaging</a:t>
            </a:r>
          </a:p>
        </p:txBody>
      </p:sp>
      <p:sp>
        <p:nvSpPr>
          <p:cNvPr id="162819" name="Rectangle 3">
            <a:extLst>
              <a:ext uri="{FF2B5EF4-FFF2-40B4-BE49-F238E27FC236}">
                <a16:creationId xmlns:a16="http://schemas.microsoft.com/office/drawing/2014/main" id="{EB8FC303-63A0-4891-99A2-12D3C3B0106A}"/>
              </a:ext>
            </a:extLst>
          </p:cNvPr>
          <p:cNvSpPr>
            <a:spLocks noGrp="1" noChangeArrowheads="1"/>
          </p:cNvSpPr>
          <p:nvPr>
            <p:ph idx="1"/>
          </p:nvPr>
        </p:nvSpPr>
        <p:spPr>
          <a:xfrm>
            <a:off x="4729162" y="1032987"/>
            <a:ext cx="3934778" cy="4792027"/>
          </a:xfrm>
        </p:spPr>
        <p:txBody>
          <a:bodyPr anchor="ctr">
            <a:normAutofit/>
          </a:bodyPr>
          <a:lstStyle/>
          <a:p>
            <a:pPr eaLnBrk="1" hangingPunct="1"/>
            <a:r>
              <a:rPr lang="en-US" altLang="en-US" sz="2100" b="1" dirty="0">
                <a:solidFill>
                  <a:srgbClr val="FFFFFF"/>
                </a:solidFill>
                <a:latin typeface="Times New Roman"/>
                <a:cs typeface="Times New Roman"/>
              </a:rPr>
              <a:t>Flow is angle dependent</a:t>
            </a:r>
          </a:p>
          <a:p>
            <a:pPr eaLnBrk="1" hangingPunct="1"/>
            <a:endParaRPr lang="en-US" altLang="en-US" sz="2100" b="1">
              <a:solidFill>
                <a:srgbClr val="FFFFFF"/>
              </a:solidFill>
              <a:latin typeface="Times New Roman" panose="02020603050405020304" pitchFamily="18" charset="0"/>
            </a:endParaRPr>
          </a:p>
          <a:p>
            <a:pPr eaLnBrk="1" hangingPunct="1"/>
            <a:r>
              <a:rPr lang="en-US" altLang="en-US" sz="2100" b="1" dirty="0">
                <a:solidFill>
                  <a:srgbClr val="FFFFFF"/>
                </a:solidFill>
                <a:latin typeface="Times New Roman"/>
                <a:cs typeface="Times New Roman"/>
              </a:rPr>
              <a:t>Potential for aliasing artifacts</a:t>
            </a:r>
          </a:p>
          <a:p>
            <a:pPr eaLnBrk="1" hangingPunct="1"/>
            <a:endParaRPr lang="en-US" altLang="en-US" sz="2100" b="1">
              <a:solidFill>
                <a:srgbClr val="FFFFFF"/>
              </a:solidFill>
              <a:latin typeface="Times New Roman" panose="02020603050405020304" pitchFamily="18" charset="0"/>
            </a:endParaRPr>
          </a:p>
          <a:p>
            <a:pPr eaLnBrk="1" hangingPunct="1"/>
            <a:endParaRPr lang="en-US" altLang="en-US" sz="2100" b="1">
              <a:solidFill>
                <a:srgbClr val="FFFFFF"/>
              </a:solidFill>
              <a:latin typeface="Times New Roman" panose="02020603050405020304" pitchFamily="18" charset="0"/>
              <a:cs typeface="Times New Roman" panose="02020603050405020304" pitchFamily="18" charset="0"/>
            </a:endParaRPr>
          </a:p>
          <a:p>
            <a:pPr eaLnBrk="1" hangingPunct="1"/>
            <a:endParaRPr lang="en-US" altLang="en-US" sz="2100" b="1">
              <a:solidFill>
                <a:srgbClr val="FFFFFF"/>
              </a:solidFill>
              <a:latin typeface="Calibri" panose="020F0502020204030204"/>
              <a:cs typeface="Calibri" panose="020F0502020204030204"/>
            </a:endParaRPr>
          </a:p>
        </p:txBody>
      </p:sp>
    </p:spTree>
  </p:cSld>
  <p:clrMapOvr>
    <a:overrideClrMapping bg1="dk1" tx1="lt1" bg2="dk2" tx2="lt2" accent1="accent1" accent2="accent2" accent3="accent3" accent4="accent4" accent5="accent5" accent6="accent6" hlink="hlink" folHlink="folHlink"/>
  </p:clrMapOvr>
  <p:transition/>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C1230-0DBE-0C45-D21E-33BC931C8492}"/>
              </a:ext>
            </a:extLst>
          </p:cNvPr>
          <p:cNvSpPr>
            <a:spLocks noGrp="1"/>
          </p:cNvSpPr>
          <p:nvPr>
            <p:ph type="title"/>
          </p:nvPr>
        </p:nvSpPr>
        <p:spPr>
          <a:xfrm>
            <a:off x="840699" y="687480"/>
            <a:ext cx="5605629" cy="994172"/>
          </a:xfrm>
        </p:spPr>
        <p:txBody>
          <a:bodyPr>
            <a:normAutofit/>
          </a:bodyPr>
          <a:lstStyle/>
          <a:p>
            <a:r>
              <a:rPr lang="en-US" sz="3850">
                <a:ea typeface="Calibri Light"/>
                <a:cs typeface="Calibri Light"/>
              </a:rPr>
              <a:t>Other Forms of Doppler </a:t>
            </a:r>
            <a:endParaRPr lang="en-US" sz="3850"/>
          </a:p>
        </p:txBody>
      </p:sp>
      <p:sp>
        <p:nvSpPr>
          <p:cNvPr id="28" name="Rectangle 27">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Oval 29">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6" name="Graphic 1" descr="Communications">
            <a:extLst>
              <a:ext uri="{FF2B5EF4-FFF2-40B4-BE49-F238E27FC236}">
                <a16:creationId xmlns:a16="http://schemas.microsoft.com/office/drawing/2014/main" id="{94AC7D6D-2552-FA82-5752-2477B47D70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24964" y="2865141"/>
            <a:ext cx="1143455" cy="1143455"/>
          </a:xfrm>
          <a:prstGeom prst="rect">
            <a:avLst/>
          </a:prstGeom>
        </p:spPr>
      </p:pic>
      <p:graphicFrame>
        <p:nvGraphicFramePr>
          <p:cNvPr id="5" name="Content Placeholder 2">
            <a:extLst>
              <a:ext uri="{FF2B5EF4-FFF2-40B4-BE49-F238E27FC236}">
                <a16:creationId xmlns:a16="http://schemas.microsoft.com/office/drawing/2014/main" id="{6DE9544B-D15B-5C45-29DE-11B2B25E75D7}"/>
              </a:ext>
            </a:extLst>
          </p:cNvPr>
          <p:cNvGraphicFramePr>
            <a:graphicFrameLocks noGrp="1"/>
          </p:cNvGraphicFramePr>
          <p:nvPr>
            <p:ph idx="1"/>
            <p:extLst>
              <p:ext uri="{D42A27DB-BD31-4B8C-83A1-F6EECF244321}">
                <p14:modId xmlns:p14="http://schemas.microsoft.com/office/powerpoint/2010/main" val="3351353262"/>
              </p:ext>
            </p:extLst>
          </p:nvPr>
        </p:nvGraphicFramePr>
        <p:xfrm>
          <a:off x="852321" y="2227943"/>
          <a:ext cx="5033221" cy="378822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416710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97553C-A1C2-E76F-29A6-819A9E73EFCF}"/>
              </a:ext>
            </a:extLst>
          </p:cNvPr>
          <p:cNvSpPr>
            <a:spLocks noGrp="1"/>
          </p:cNvSpPr>
          <p:nvPr>
            <p:ph type="title"/>
          </p:nvPr>
        </p:nvSpPr>
        <p:spPr>
          <a:xfrm>
            <a:off x="515125" y="1153572"/>
            <a:ext cx="2400300" cy="4461163"/>
          </a:xfrm>
        </p:spPr>
        <p:txBody>
          <a:bodyPr>
            <a:normAutofit/>
          </a:bodyPr>
          <a:lstStyle/>
          <a:p>
            <a:r>
              <a:rPr lang="en-US" sz="3400" b="1" dirty="0">
                <a:solidFill>
                  <a:srgbClr val="FFFFFF"/>
                </a:solidFill>
                <a:latin typeface="Century Schoolbook"/>
                <a:ea typeface="Calibri Light"/>
                <a:cs typeface="Calibri Light"/>
              </a:rPr>
              <a:t>Tissue Doppler </a:t>
            </a:r>
            <a:br>
              <a:rPr lang="en-US" sz="3400" b="1" dirty="0">
                <a:solidFill>
                  <a:srgbClr val="FFFFFF"/>
                </a:solidFill>
                <a:latin typeface="Century Schoolbook"/>
                <a:ea typeface="Calibri Light"/>
                <a:cs typeface="Calibri Light"/>
              </a:rPr>
            </a:br>
            <a:r>
              <a:rPr lang="en-US" sz="3400" b="1" dirty="0">
                <a:solidFill>
                  <a:srgbClr val="FFFFFF"/>
                </a:solidFill>
                <a:latin typeface="Century Schoolbook"/>
                <a:ea typeface="Calibri Light"/>
                <a:cs typeface="Calibri Light"/>
              </a:rPr>
              <a:t>Imaging (TDI)</a:t>
            </a:r>
            <a:endParaRPr lang="en-US" sz="3400">
              <a:solidFill>
                <a:srgbClr val="FFFFFF"/>
              </a:solidFill>
              <a:latin typeface="Century Schoolbook"/>
              <a:ea typeface="Calibri Light"/>
              <a:cs typeface="Calibri Light"/>
            </a:endParaRPr>
          </a:p>
          <a:p>
            <a:endParaRPr lang="en-US" sz="1800">
              <a:solidFill>
                <a:srgbClr val="FFFFFF"/>
              </a:solidFill>
              <a:ea typeface="Calibri Light"/>
              <a:cs typeface="Calibri Light"/>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C4DC794-94B3-292F-F951-A23DCB694C00}"/>
              </a:ext>
            </a:extLst>
          </p:cNvPr>
          <p:cNvSpPr>
            <a:spLocks noGrp="1"/>
          </p:cNvSpPr>
          <p:nvPr>
            <p:ph idx="1"/>
          </p:nvPr>
        </p:nvSpPr>
        <p:spPr>
          <a:xfrm>
            <a:off x="3335481" y="591344"/>
            <a:ext cx="5179868" cy="5585619"/>
          </a:xfrm>
        </p:spPr>
        <p:txBody>
          <a:bodyPr vert="horz" lIns="91440" tIns="45720" rIns="91440" bIns="45720" rtlCol="0" anchor="ctr">
            <a:normAutofit/>
          </a:bodyPr>
          <a:lstStyle/>
          <a:p>
            <a:pPr>
              <a:spcBef>
                <a:spcPts val="1400"/>
              </a:spcBef>
              <a:spcAft>
                <a:spcPts val="200"/>
              </a:spcAft>
            </a:pPr>
            <a:r>
              <a:rPr lang="en-US">
                <a:latin typeface="Century Schoolbook"/>
              </a:rPr>
              <a:t>Measures the motion of the Myocardium towards the PW gate</a:t>
            </a:r>
          </a:p>
          <a:p>
            <a:pPr>
              <a:spcBef>
                <a:spcPts val="1400"/>
              </a:spcBef>
              <a:spcAft>
                <a:spcPts val="200"/>
              </a:spcAft>
            </a:pPr>
            <a:r>
              <a:rPr lang="en-US">
                <a:latin typeface="Century Schoolbook"/>
              </a:rPr>
              <a:t>Ap4 chamber interrogating 1 annulus at a time</a:t>
            </a:r>
          </a:p>
          <a:p>
            <a:pPr>
              <a:spcBef>
                <a:spcPts val="1400"/>
              </a:spcBef>
              <a:spcAft>
                <a:spcPts val="200"/>
              </a:spcAft>
            </a:pPr>
            <a:r>
              <a:rPr lang="en-US">
                <a:latin typeface="Century Schoolbook"/>
              </a:rPr>
              <a:t>Used to assess DD (Diastolic Dysfunction) in LV and Systolic Dysfunction in RV</a:t>
            </a:r>
            <a:endParaRPr lang="en-US"/>
          </a:p>
        </p:txBody>
      </p:sp>
    </p:spTree>
    <p:extLst>
      <p:ext uri="{BB962C8B-B14F-4D97-AF65-F5344CB8AC3E}">
        <p14:creationId xmlns:p14="http://schemas.microsoft.com/office/powerpoint/2010/main" val="26248034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6C4492-BACB-16EE-3907-A9F8164C03E5}"/>
              </a:ext>
            </a:extLst>
          </p:cNvPr>
          <p:cNvSpPr>
            <a:spLocks noGrp="1"/>
          </p:cNvSpPr>
          <p:nvPr>
            <p:ph type="title"/>
          </p:nvPr>
        </p:nvSpPr>
        <p:spPr>
          <a:xfrm>
            <a:off x="171296" y="1153572"/>
            <a:ext cx="2744129" cy="4461163"/>
          </a:xfrm>
        </p:spPr>
        <p:txBody>
          <a:bodyPr>
            <a:normAutofit/>
          </a:bodyPr>
          <a:lstStyle/>
          <a:p>
            <a:r>
              <a:rPr lang="en-US" sz="3400" b="1" dirty="0">
                <a:solidFill>
                  <a:srgbClr val="FFFFFF"/>
                </a:solidFill>
                <a:latin typeface="Century Schoolbook"/>
                <a:ea typeface="Calibri Light"/>
                <a:cs typeface="Calibri Light"/>
              </a:rPr>
              <a:t>Tissue </a:t>
            </a:r>
            <a:br>
              <a:rPr lang="en-US" sz="3400" b="1" dirty="0">
                <a:solidFill>
                  <a:srgbClr val="FFFFFF"/>
                </a:solidFill>
                <a:latin typeface="Century Schoolbook"/>
                <a:ea typeface="Calibri Light"/>
                <a:cs typeface="Calibri Light"/>
              </a:rPr>
            </a:br>
            <a:r>
              <a:rPr lang="en-US" sz="3400" b="1" dirty="0">
                <a:solidFill>
                  <a:srgbClr val="FFFFFF"/>
                </a:solidFill>
                <a:latin typeface="Century Schoolbook"/>
                <a:ea typeface="Calibri Light"/>
                <a:cs typeface="Calibri Light"/>
              </a:rPr>
              <a:t>Doppler </a:t>
            </a:r>
            <a:br>
              <a:rPr lang="en-US" sz="3400" b="1" dirty="0">
                <a:solidFill>
                  <a:srgbClr val="FFFFFF"/>
                </a:solidFill>
                <a:latin typeface="Century Schoolbook"/>
                <a:ea typeface="Calibri Light"/>
                <a:cs typeface="Calibri Light"/>
              </a:rPr>
            </a:br>
            <a:r>
              <a:rPr lang="en-US" sz="3400" b="1" dirty="0">
                <a:solidFill>
                  <a:srgbClr val="FFFFFF"/>
                </a:solidFill>
                <a:latin typeface="Century Schoolbook"/>
                <a:ea typeface="Calibri Light"/>
                <a:cs typeface="Calibri Light"/>
              </a:rPr>
              <a:t>Imaging </a:t>
            </a:r>
            <a:br>
              <a:rPr lang="en-US" sz="3400" b="1" dirty="0">
                <a:solidFill>
                  <a:srgbClr val="FFFFFF"/>
                </a:solidFill>
                <a:latin typeface="Century Schoolbook"/>
                <a:ea typeface="Calibri Light"/>
                <a:cs typeface="Calibri Light"/>
              </a:rPr>
            </a:br>
            <a:r>
              <a:rPr lang="en-US" sz="3400" b="1" dirty="0">
                <a:solidFill>
                  <a:srgbClr val="FFFFFF"/>
                </a:solidFill>
                <a:latin typeface="Century Schoolbook"/>
                <a:ea typeface="Calibri Light"/>
                <a:cs typeface="Calibri Light"/>
              </a:rPr>
              <a:t>(TDI)</a:t>
            </a:r>
            <a:endParaRPr lang="en-US" sz="3400" dirty="0">
              <a:solidFill>
                <a:srgbClr val="FFFFFF"/>
              </a:solidFill>
              <a:latin typeface="Century Schoolbook"/>
              <a:ea typeface="Calibri Light"/>
              <a:cs typeface="Calibri Light"/>
            </a:endParaRPr>
          </a:p>
          <a:p>
            <a:endParaRPr lang="en-US">
              <a:solidFill>
                <a:srgbClr val="FFFFFF"/>
              </a:solidFill>
              <a:ea typeface="Calibri Light"/>
              <a:cs typeface="Calibri Light"/>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4C81C46-28B4-596A-C906-FE0A57B120E1}"/>
              </a:ext>
            </a:extLst>
          </p:cNvPr>
          <p:cNvSpPr>
            <a:spLocks noGrp="1"/>
          </p:cNvSpPr>
          <p:nvPr>
            <p:ph idx="1"/>
          </p:nvPr>
        </p:nvSpPr>
        <p:spPr>
          <a:xfrm>
            <a:off x="3335481" y="591344"/>
            <a:ext cx="5179868" cy="5585619"/>
          </a:xfrm>
        </p:spPr>
        <p:txBody>
          <a:bodyPr vert="horz" lIns="91440" tIns="45720" rIns="91440" bIns="45720" rtlCol="0" anchor="ctr">
            <a:normAutofit/>
          </a:bodyPr>
          <a:lstStyle/>
          <a:p>
            <a:pPr>
              <a:spcBef>
                <a:spcPts val="1400"/>
              </a:spcBef>
              <a:spcAft>
                <a:spcPts val="200"/>
              </a:spcAft>
            </a:pPr>
            <a:r>
              <a:rPr lang="en-US">
                <a:latin typeface="Century Schoolbook"/>
              </a:rPr>
              <a:t>LV: produces E’ and a’ wave below the baseline but only measurement of E’ wave velocity is recorded (lateral and medial/septal annulus)</a:t>
            </a:r>
          </a:p>
          <a:p>
            <a:pPr>
              <a:spcBef>
                <a:spcPts val="1400"/>
              </a:spcBef>
              <a:spcAft>
                <a:spcPts val="200"/>
              </a:spcAft>
            </a:pPr>
            <a:r>
              <a:rPr lang="en-US">
                <a:latin typeface="Century Schoolbook"/>
              </a:rPr>
              <a:t>LV TDI info is compared to MV “E” wave velocity to give us E/E’ (E to E prime). </a:t>
            </a:r>
          </a:p>
          <a:p>
            <a:pPr>
              <a:spcBef>
                <a:spcPts val="1400"/>
              </a:spcBef>
              <a:spcAft>
                <a:spcPts val="200"/>
              </a:spcAft>
            </a:pPr>
            <a:r>
              <a:rPr lang="en-US">
                <a:latin typeface="Century Schoolbook"/>
              </a:rPr>
              <a:t>RV: measurement of S’ wave velocity is recorded from the lateral annulus only (S’ appears above the baseline)</a:t>
            </a:r>
            <a:endParaRPr lang="en-US">
              <a:ea typeface="Calibri"/>
              <a:cs typeface="Calibri"/>
            </a:endParaRPr>
          </a:p>
        </p:txBody>
      </p:sp>
    </p:spTree>
    <p:extLst>
      <p:ext uri="{BB962C8B-B14F-4D97-AF65-F5344CB8AC3E}">
        <p14:creationId xmlns:p14="http://schemas.microsoft.com/office/powerpoint/2010/main" val="25306770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Slide Background">
            <a:extLst>
              <a:ext uri="{FF2B5EF4-FFF2-40B4-BE49-F238E27FC236}">
                <a16:creationId xmlns:a16="http://schemas.microsoft.com/office/drawing/2014/main" id="{6BF1CF0D-DD20-4D72-9173-21756ED5D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33" name="Rectangle 32">
            <a:extLst>
              <a:ext uri="{FF2B5EF4-FFF2-40B4-BE49-F238E27FC236}">
                <a16:creationId xmlns:a16="http://schemas.microsoft.com/office/drawing/2014/main" id="{13A48C6C-3CC4-4EE5-A773-EC1EB7F59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0" y="0"/>
            <a:ext cx="4572000" cy="6858000"/>
          </a:xfrm>
          <a:prstGeom prst="rect">
            <a:avLst/>
          </a:prstGeom>
          <a:ln>
            <a:noFill/>
          </a:ln>
          <a:effectLst>
            <a:outerShdw blurRad="317500" dist="101600" dir="8820000" sx="93000" sy="93000" algn="t" rotWithShape="0">
              <a:srgbClr val="000000">
                <a:alpha val="2666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A15F08-F198-663C-9F9E-3185B8131B4A}"/>
              </a:ext>
            </a:extLst>
          </p:cNvPr>
          <p:cNvSpPr>
            <a:spLocks noGrp="1"/>
          </p:cNvSpPr>
          <p:nvPr>
            <p:ph type="title"/>
          </p:nvPr>
        </p:nvSpPr>
        <p:spPr>
          <a:xfrm>
            <a:off x="5102556" y="2579129"/>
            <a:ext cx="3588951" cy="3433149"/>
          </a:xfrm>
        </p:spPr>
        <p:txBody>
          <a:bodyPr vert="horz" lIns="91440" tIns="45720" rIns="91440" bIns="45720" rtlCol="0" anchor="ctr">
            <a:normAutofit/>
          </a:bodyPr>
          <a:lstStyle/>
          <a:p>
            <a:r>
              <a:rPr lang="en-US" sz="3300" dirty="0"/>
              <a:t>PW gate</a:t>
            </a:r>
            <a:r>
              <a:rPr lang="en-US" sz="3300" kern="1200" dirty="0">
                <a:latin typeface="+mj-lt"/>
                <a:ea typeface="+mj-ea"/>
                <a:cs typeface="+mj-cs"/>
              </a:rPr>
              <a:t> placement </a:t>
            </a:r>
            <a:br>
              <a:rPr lang="en-US" sz="3300" dirty="0"/>
            </a:br>
            <a:r>
              <a:rPr lang="en-US" sz="3300" kern="1200" dirty="0">
                <a:latin typeface="+mj-lt"/>
                <a:ea typeface="+mj-ea"/>
                <a:cs typeface="+mj-cs"/>
              </a:rPr>
              <a:t>for LV</a:t>
            </a:r>
          </a:p>
          <a:p>
            <a:endParaRPr lang="en-US" sz="3300" kern="1200">
              <a:solidFill>
                <a:schemeClr val="tx1"/>
              </a:solidFill>
              <a:latin typeface="+mj-lt"/>
              <a:ea typeface="+mj-ea"/>
              <a:cs typeface="+mj-cs"/>
            </a:endParaRPr>
          </a:p>
        </p:txBody>
      </p:sp>
      <p:sp useBgFill="1">
        <p:nvSpPr>
          <p:cNvPr id="35" name="Rectangle 34">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0" y="0"/>
            <a:ext cx="4572000" cy="1696413"/>
          </a:xfrm>
          <a:prstGeom prst="rect">
            <a:avLst/>
          </a:prstGeom>
          <a:ln>
            <a:noFill/>
          </a:ln>
          <a:effectLst>
            <a:outerShdw blurRad="190500" dist="88900" dir="5460000" sx="93000" sy="93000" algn="t"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up of a drawing&#10;&#10;Description automatically generated">
            <a:extLst>
              <a:ext uri="{FF2B5EF4-FFF2-40B4-BE49-F238E27FC236}">
                <a16:creationId xmlns:a16="http://schemas.microsoft.com/office/drawing/2014/main" id="{EEC648FB-6274-3F1F-EEBD-63D99943E59E}"/>
              </a:ext>
            </a:extLst>
          </p:cNvPr>
          <p:cNvPicPr>
            <a:picLocks noChangeAspect="1"/>
          </p:cNvPicPr>
          <p:nvPr/>
        </p:nvPicPr>
        <p:blipFill rotWithShape="1">
          <a:blip r:embed="rId2"/>
          <a:srcRect r="1450" b="-2"/>
          <a:stretch/>
        </p:blipFill>
        <p:spPr>
          <a:xfrm>
            <a:off x="496018" y="1084675"/>
            <a:ext cx="3559603" cy="4731783"/>
          </a:xfrm>
          <a:prstGeom prst="rect">
            <a:avLst/>
          </a:prstGeom>
        </p:spPr>
      </p:pic>
    </p:spTree>
    <p:extLst>
      <p:ext uri="{BB962C8B-B14F-4D97-AF65-F5344CB8AC3E}">
        <p14:creationId xmlns:p14="http://schemas.microsoft.com/office/powerpoint/2010/main" val="24305043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3356" y="1928731"/>
            <a:ext cx="3333749"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555713-E474-EFEF-0E85-3D9C48830EA0}"/>
              </a:ext>
            </a:extLst>
          </p:cNvPr>
          <p:cNvSpPr>
            <a:spLocks noGrp="1"/>
          </p:cNvSpPr>
          <p:nvPr>
            <p:ph type="title"/>
          </p:nvPr>
        </p:nvSpPr>
        <p:spPr>
          <a:xfrm>
            <a:off x="771525" y="1967266"/>
            <a:ext cx="1971675" cy="2547257"/>
          </a:xfrm>
          <a:noFill/>
        </p:spPr>
        <p:txBody>
          <a:bodyPr vert="horz" lIns="91440" tIns="45720" rIns="91440" bIns="45720" rtlCol="0" anchor="ctr">
            <a:normAutofit/>
          </a:bodyPr>
          <a:lstStyle/>
          <a:p>
            <a:pPr algn="ctr"/>
            <a:r>
              <a:rPr lang="en-US" sz="3100" kern="1200">
                <a:solidFill>
                  <a:srgbClr val="FFFFFF"/>
                </a:solidFill>
                <a:latin typeface="+mj-lt"/>
                <a:ea typeface="+mj-ea"/>
                <a:cs typeface="+mj-cs"/>
              </a:rPr>
              <a:t>Lateral </a:t>
            </a:r>
            <a:br>
              <a:rPr lang="en-US" sz="3100" kern="1200">
                <a:solidFill>
                  <a:srgbClr val="FFFFFF"/>
                </a:solidFill>
                <a:latin typeface="+mj-lt"/>
                <a:ea typeface="+mj-ea"/>
                <a:cs typeface="+mj-cs"/>
              </a:rPr>
            </a:br>
            <a:r>
              <a:rPr lang="en-US" sz="3100" kern="1200">
                <a:solidFill>
                  <a:srgbClr val="FFFFFF"/>
                </a:solidFill>
                <a:latin typeface="+mj-lt"/>
                <a:ea typeface="+mj-ea"/>
                <a:cs typeface="+mj-cs"/>
              </a:rPr>
              <a:t>Annulus</a:t>
            </a:r>
          </a:p>
          <a:p>
            <a:pPr algn="ctr"/>
            <a:endParaRPr lang="en-US" sz="3100" kern="1200">
              <a:solidFill>
                <a:srgbClr val="FFFFFF"/>
              </a:solidFill>
              <a:latin typeface="+mj-lt"/>
              <a:ea typeface="+mj-ea"/>
              <a:cs typeface="+mj-cs"/>
            </a:endParaRPr>
          </a:p>
        </p:txBody>
      </p:sp>
      <p:pic>
        <p:nvPicPr>
          <p:cNvPr id="6" name="Picture 5" descr="Image result for Tissue doppler ultrasound">
            <a:extLst>
              <a:ext uri="{FF2B5EF4-FFF2-40B4-BE49-F238E27FC236}">
                <a16:creationId xmlns:a16="http://schemas.microsoft.com/office/drawing/2014/main" id="{D995D850-7DA9-6A72-A7C5-0081B0CDD5A9}"/>
              </a:ext>
            </a:extLst>
          </p:cNvPr>
          <p:cNvPicPr>
            <a:picLocks noChangeAspect="1"/>
          </p:cNvPicPr>
          <p:nvPr/>
        </p:nvPicPr>
        <p:blipFill>
          <a:blip r:embed="rId2"/>
          <a:stretch>
            <a:fillRect/>
          </a:stretch>
        </p:blipFill>
        <p:spPr>
          <a:xfrm>
            <a:off x="3960902" y="643466"/>
            <a:ext cx="4329694" cy="5568739"/>
          </a:xfrm>
          <a:prstGeom prst="rect">
            <a:avLst/>
          </a:prstGeom>
        </p:spPr>
      </p:pic>
    </p:spTree>
    <p:extLst>
      <p:ext uri="{BB962C8B-B14F-4D97-AF65-F5344CB8AC3E}">
        <p14:creationId xmlns:p14="http://schemas.microsoft.com/office/powerpoint/2010/main" val="336553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FE18AC-DBC2-DB07-C8D2-8DD20B02E740}"/>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gn="ctr"/>
            <a:r>
              <a:rPr lang="en-US" sz="2800" kern="1200">
                <a:solidFill>
                  <a:schemeClr val="bg1"/>
                </a:solidFill>
                <a:latin typeface="+mj-lt"/>
                <a:ea typeface="+mj-ea"/>
                <a:cs typeface="+mj-cs"/>
              </a:rPr>
              <a:t>Medial / Septal Annulus</a:t>
            </a:r>
          </a:p>
          <a:p>
            <a:pPr algn="ctr"/>
            <a:endParaRPr lang="en-US" sz="2800" kern="1200">
              <a:solidFill>
                <a:schemeClr val="bg1"/>
              </a:solidFill>
              <a:latin typeface="+mj-lt"/>
              <a:ea typeface="+mj-ea"/>
              <a:cs typeface="+mj-cs"/>
            </a:endParaRPr>
          </a:p>
        </p:txBody>
      </p:sp>
      <p:pic>
        <p:nvPicPr>
          <p:cNvPr id="5" name="Picture 4" descr="Image result for TDI of RV">
            <a:extLst>
              <a:ext uri="{FF2B5EF4-FFF2-40B4-BE49-F238E27FC236}">
                <a16:creationId xmlns:a16="http://schemas.microsoft.com/office/drawing/2014/main" id="{D20C2D3C-AD58-0B1E-318A-8953BE178EF0}"/>
              </a:ext>
            </a:extLst>
          </p:cNvPr>
          <p:cNvPicPr>
            <a:picLocks noChangeAspect="1"/>
          </p:cNvPicPr>
          <p:nvPr/>
        </p:nvPicPr>
        <p:blipFill>
          <a:blip r:embed="rId2"/>
          <a:stretch>
            <a:fillRect/>
          </a:stretch>
        </p:blipFill>
        <p:spPr>
          <a:xfrm>
            <a:off x="1642533" y="1675227"/>
            <a:ext cx="5858932" cy="4394199"/>
          </a:xfrm>
          <a:prstGeom prst="rect">
            <a:avLst/>
          </a:prstGeom>
        </p:spPr>
      </p:pic>
    </p:spTree>
    <p:extLst>
      <p:ext uri="{BB962C8B-B14F-4D97-AF65-F5344CB8AC3E}">
        <p14:creationId xmlns:p14="http://schemas.microsoft.com/office/powerpoint/2010/main" val="10440142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3356" y="1928731"/>
            <a:ext cx="3333749"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063B9E-90A3-8291-8FD9-DD7B28DB6E37}"/>
              </a:ext>
            </a:extLst>
          </p:cNvPr>
          <p:cNvSpPr>
            <a:spLocks noGrp="1"/>
          </p:cNvSpPr>
          <p:nvPr>
            <p:ph type="title"/>
          </p:nvPr>
        </p:nvSpPr>
        <p:spPr>
          <a:xfrm>
            <a:off x="771525" y="1967266"/>
            <a:ext cx="1971675" cy="2547257"/>
          </a:xfrm>
          <a:noFill/>
        </p:spPr>
        <p:txBody>
          <a:bodyPr vert="horz" lIns="91440" tIns="45720" rIns="91440" bIns="45720" rtlCol="0" anchor="ctr">
            <a:normAutofit/>
          </a:bodyPr>
          <a:lstStyle/>
          <a:p>
            <a:pPr algn="ctr"/>
            <a:r>
              <a:rPr lang="en-US" sz="2200" kern="1200">
                <a:solidFill>
                  <a:srgbClr val="FFFFFF"/>
                </a:solidFill>
                <a:latin typeface="+mj-lt"/>
                <a:ea typeface="+mj-ea"/>
                <a:cs typeface="+mj-cs"/>
              </a:rPr>
              <a:t>Components of TDI Waveform</a:t>
            </a:r>
          </a:p>
          <a:p>
            <a:pPr algn="ctr"/>
            <a:endParaRPr lang="en-US" sz="2200" kern="1200">
              <a:solidFill>
                <a:srgbClr val="FFFFFF"/>
              </a:solidFill>
              <a:latin typeface="+mj-lt"/>
              <a:ea typeface="+mj-ea"/>
              <a:cs typeface="+mj-cs"/>
            </a:endParaRPr>
          </a:p>
        </p:txBody>
      </p:sp>
      <p:pic>
        <p:nvPicPr>
          <p:cNvPr id="5" name="Picture 4" descr="Image result for Tissue doppler ultrasound">
            <a:extLst>
              <a:ext uri="{FF2B5EF4-FFF2-40B4-BE49-F238E27FC236}">
                <a16:creationId xmlns:a16="http://schemas.microsoft.com/office/drawing/2014/main" id="{14217C66-3CD4-6851-491B-D68C058DBD66}"/>
              </a:ext>
            </a:extLst>
          </p:cNvPr>
          <p:cNvPicPr>
            <a:picLocks noChangeAspect="1"/>
          </p:cNvPicPr>
          <p:nvPr/>
        </p:nvPicPr>
        <p:blipFill>
          <a:blip r:embed="rId2"/>
          <a:stretch>
            <a:fillRect/>
          </a:stretch>
        </p:blipFill>
        <p:spPr>
          <a:xfrm>
            <a:off x="3598934" y="643466"/>
            <a:ext cx="5053630" cy="5568739"/>
          </a:xfrm>
          <a:prstGeom prst="rect">
            <a:avLst/>
          </a:prstGeom>
        </p:spPr>
      </p:pic>
    </p:spTree>
    <p:extLst>
      <p:ext uri="{BB962C8B-B14F-4D97-AF65-F5344CB8AC3E}">
        <p14:creationId xmlns:p14="http://schemas.microsoft.com/office/powerpoint/2010/main" val="18701521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805CE3-CBD4-8765-97B3-21E024C6AFA2}"/>
              </a:ext>
            </a:extLst>
          </p:cNvPr>
          <p:cNvSpPr>
            <a:spLocks noGrp="1"/>
          </p:cNvSpPr>
          <p:nvPr>
            <p:ph type="title"/>
          </p:nvPr>
        </p:nvSpPr>
        <p:spPr>
          <a:xfrm>
            <a:off x="524784" y="248038"/>
            <a:ext cx="5297791" cy="1159200"/>
          </a:xfrm>
        </p:spPr>
        <p:txBody>
          <a:bodyPr vert="horz" lIns="91440" tIns="45720" rIns="91440" bIns="45720" rtlCol="0" anchor="ctr">
            <a:normAutofit/>
          </a:bodyPr>
          <a:lstStyle/>
          <a:p>
            <a:r>
              <a:rPr lang="en-US" sz="3500" kern="1200">
                <a:solidFill>
                  <a:srgbClr val="FFFFFF"/>
                </a:solidFill>
                <a:latin typeface="+mj-lt"/>
                <a:ea typeface="+mj-ea"/>
                <a:cs typeface="+mj-cs"/>
              </a:rPr>
              <a:t>MITRAL PW DOPPLER VS. TISSUE DOPPLER</a:t>
            </a:r>
          </a:p>
          <a:p>
            <a:endParaRPr lang="en-US" sz="3500" kern="1200">
              <a:solidFill>
                <a:srgbClr val="FFFFFF"/>
              </a:solidFill>
              <a:latin typeface="+mj-lt"/>
              <a:ea typeface="+mj-ea"/>
              <a:cs typeface="+mj-cs"/>
            </a:endParaRPr>
          </a:p>
        </p:txBody>
      </p:sp>
      <p:pic>
        <p:nvPicPr>
          <p:cNvPr id="5" name="Picture 4" descr="Image result for Tissue doppler ultrasound">
            <a:extLst>
              <a:ext uri="{FF2B5EF4-FFF2-40B4-BE49-F238E27FC236}">
                <a16:creationId xmlns:a16="http://schemas.microsoft.com/office/drawing/2014/main" id="{59EF2165-5375-1169-6F0B-494B6EAEDADE}"/>
              </a:ext>
            </a:extLst>
          </p:cNvPr>
          <p:cNvPicPr>
            <a:picLocks noChangeAspect="1"/>
          </p:cNvPicPr>
          <p:nvPr/>
        </p:nvPicPr>
        <p:blipFill>
          <a:blip r:embed="rId2"/>
          <a:stretch>
            <a:fillRect/>
          </a:stretch>
        </p:blipFill>
        <p:spPr>
          <a:xfrm>
            <a:off x="324168" y="2206512"/>
            <a:ext cx="8495662" cy="3971721"/>
          </a:xfrm>
          <a:prstGeom prst="rect">
            <a:avLst/>
          </a:prstGeom>
        </p:spPr>
      </p:pic>
    </p:spTree>
    <p:extLst>
      <p:ext uri="{BB962C8B-B14F-4D97-AF65-F5344CB8AC3E}">
        <p14:creationId xmlns:p14="http://schemas.microsoft.com/office/powerpoint/2010/main" val="22977784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23D76-28AE-6C2F-27A3-E5113A695AC7}"/>
              </a:ext>
            </a:extLst>
          </p:cNvPr>
          <p:cNvSpPr>
            <a:spLocks noGrp="1"/>
          </p:cNvSpPr>
          <p:nvPr>
            <p:ph type="title"/>
          </p:nvPr>
        </p:nvSpPr>
        <p:spPr>
          <a:xfrm>
            <a:off x="360759" y="3752849"/>
            <a:ext cx="2468166" cy="2452687"/>
          </a:xfrm>
        </p:spPr>
        <p:txBody>
          <a:bodyPr anchor="ctr">
            <a:normAutofit/>
          </a:bodyPr>
          <a:lstStyle/>
          <a:p>
            <a:r>
              <a:rPr lang="en-US" sz="2200" b="1">
                <a:latin typeface="Century Schoolbook"/>
              </a:rPr>
              <a:t>Power Doppler</a:t>
            </a:r>
            <a:endParaRPr lang="en-US" sz="2200">
              <a:latin typeface="Century Schoolbook"/>
            </a:endParaRPr>
          </a:p>
          <a:p>
            <a:endParaRPr lang="en-US" sz="2200">
              <a:ea typeface="Calibri Light"/>
              <a:cs typeface="Calibri Light"/>
            </a:endParaRPr>
          </a:p>
        </p:txBody>
      </p:sp>
      <p:pic>
        <p:nvPicPr>
          <p:cNvPr id="4" name="Picture 3" descr="Image result for power doppler imaging ultrasound">
            <a:extLst>
              <a:ext uri="{FF2B5EF4-FFF2-40B4-BE49-F238E27FC236}">
                <a16:creationId xmlns:a16="http://schemas.microsoft.com/office/drawing/2014/main" id="{6196B327-D290-EA60-525E-F41EC804C3DD}"/>
              </a:ext>
            </a:extLst>
          </p:cNvPr>
          <p:cNvPicPr>
            <a:picLocks noChangeAspect="1"/>
          </p:cNvPicPr>
          <p:nvPr/>
        </p:nvPicPr>
        <p:blipFill rotWithShape="1">
          <a:blip r:embed="rId2"/>
          <a:srcRect t="13569" b="8767"/>
          <a:stretch/>
        </p:blipFill>
        <p:spPr>
          <a:xfrm>
            <a:off x="20" y="10"/>
            <a:ext cx="9143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A4FC4306-D23E-A7C7-02F5-F4043ECD7636}"/>
              </a:ext>
            </a:extLst>
          </p:cNvPr>
          <p:cNvSpPr>
            <a:spLocks noGrp="1"/>
          </p:cNvSpPr>
          <p:nvPr>
            <p:ph idx="1"/>
          </p:nvPr>
        </p:nvSpPr>
        <p:spPr>
          <a:xfrm>
            <a:off x="3167986" y="3752850"/>
            <a:ext cx="5614060" cy="2452687"/>
          </a:xfrm>
        </p:spPr>
        <p:txBody>
          <a:bodyPr vert="horz" lIns="91440" tIns="45720" rIns="91440" bIns="45720" rtlCol="0" anchor="ctr">
            <a:normAutofit/>
          </a:bodyPr>
          <a:lstStyle/>
          <a:p>
            <a:pPr>
              <a:spcBef>
                <a:spcPts val="1400"/>
              </a:spcBef>
              <a:spcAft>
                <a:spcPts val="200"/>
              </a:spcAft>
            </a:pPr>
            <a:r>
              <a:rPr lang="en-US" sz="1600">
                <a:latin typeface="Century Schoolbook"/>
              </a:rPr>
              <a:t>Highly sensitive Doppler that can detect lower flow patterns and is not as sensitive to angle</a:t>
            </a:r>
          </a:p>
          <a:p>
            <a:pPr>
              <a:spcBef>
                <a:spcPts val="1400"/>
              </a:spcBef>
              <a:spcAft>
                <a:spcPts val="200"/>
              </a:spcAft>
            </a:pPr>
            <a:r>
              <a:rPr lang="en-US" sz="1600">
                <a:latin typeface="Century Schoolbook"/>
              </a:rPr>
              <a:t>Primarily used in vascular ultrasound</a:t>
            </a:r>
          </a:p>
          <a:p>
            <a:pPr>
              <a:spcBef>
                <a:spcPts val="1400"/>
              </a:spcBef>
              <a:spcAft>
                <a:spcPts val="200"/>
              </a:spcAft>
            </a:pPr>
            <a:r>
              <a:rPr lang="en-US" sz="1600">
                <a:latin typeface="Century Schoolbook"/>
              </a:rPr>
              <a:t>Only one color represented</a:t>
            </a:r>
          </a:p>
          <a:p>
            <a:pPr>
              <a:spcBef>
                <a:spcPts val="1400"/>
              </a:spcBef>
              <a:spcAft>
                <a:spcPts val="200"/>
              </a:spcAft>
            </a:pPr>
            <a:r>
              <a:rPr lang="en-US" sz="1600">
                <a:latin typeface="Century Schoolbook"/>
              </a:rPr>
              <a:t>Cannot differentiate b/n flow towards and away from Txr</a:t>
            </a:r>
            <a:endParaRPr lang="en-US" sz="1600"/>
          </a:p>
        </p:txBody>
      </p:sp>
    </p:spTree>
    <p:extLst>
      <p:ext uri="{BB962C8B-B14F-4D97-AF65-F5344CB8AC3E}">
        <p14:creationId xmlns:p14="http://schemas.microsoft.com/office/powerpoint/2010/main" val="4574251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Flowchart: Document 23">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631" y="0"/>
            <a:ext cx="2436019"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E523E6-EB60-4084-9E9D-99C5B814FDA7}"/>
              </a:ext>
            </a:extLst>
          </p:cNvPr>
          <p:cNvSpPr>
            <a:spLocks noGrp="1"/>
          </p:cNvSpPr>
          <p:nvPr>
            <p:ph type="title"/>
          </p:nvPr>
        </p:nvSpPr>
        <p:spPr>
          <a:xfrm>
            <a:off x="628650" y="171162"/>
            <a:ext cx="2130136" cy="2371148"/>
          </a:xfrm>
        </p:spPr>
        <p:txBody>
          <a:bodyPr vert="horz" lIns="91440" tIns="45720" rIns="91440" bIns="45720" rtlCol="0" anchor="ctr">
            <a:normAutofit/>
          </a:bodyPr>
          <a:lstStyle/>
          <a:p>
            <a:r>
              <a:rPr lang="en-US" sz="2800" kern="1200">
                <a:solidFill>
                  <a:srgbClr val="FFFFFF"/>
                </a:solidFill>
                <a:latin typeface="+mj-lt"/>
                <a:ea typeface="+mj-ea"/>
                <a:cs typeface="+mj-cs"/>
              </a:rPr>
              <a:t>Angle to Flow</a:t>
            </a:r>
          </a:p>
        </p:txBody>
      </p:sp>
      <p:graphicFrame>
        <p:nvGraphicFramePr>
          <p:cNvPr id="5" name="Group 30">
            <a:extLst>
              <a:ext uri="{FF2B5EF4-FFF2-40B4-BE49-F238E27FC236}">
                <a16:creationId xmlns:a16="http://schemas.microsoft.com/office/drawing/2014/main" id="{CC50FBDF-E156-4052-B5F0-4AC2099076C7}"/>
              </a:ext>
            </a:extLst>
          </p:cNvPr>
          <p:cNvGraphicFramePr>
            <a:graphicFrameLocks/>
          </p:cNvGraphicFramePr>
          <p:nvPr>
            <p:extLst>
              <p:ext uri="{D42A27DB-BD31-4B8C-83A1-F6EECF244321}">
                <p14:modId xmlns:p14="http://schemas.microsoft.com/office/powerpoint/2010/main" val="2076234108"/>
              </p:ext>
            </p:extLst>
          </p:nvPr>
        </p:nvGraphicFramePr>
        <p:xfrm>
          <a:off x="2931352" y="924219"/>
          <a:ext cx="5391308" cy="4832870"/>
        </p:xfrm>
        <a:graphic>
          <a:graphicData uri="http://schemas.openxmlformats.org/drawingml/2006/table">
            <a:tbl>
              <a:tblPr firstRow="1" bandRow="1">
                <a:tableStyleId>{9D7B26C5-4107-4FEC-AEDC-1716B250A1EF}</a:tableStyleId>
              </a:tblPr>
              <a:tblGrid>
                <a:gridCol w="2536932">
                  <a:extLst>
                    <a:ext uri="{9D8B030D-6E8A-4147-A177-3AD203B41FA5}">
                      <a16:colId xmlns:a16="http://schemas.microsoft.com/office/drawing/2014/main" val="20000"/>
                    </a:ext>
                  </a:extLst>
                </a:gridCol>
                <a:gridCol w="2854376">
                  <a:extLst>
                    <a:ext uri="{9D8B030D-6E8A-4147-A177-3AD203B41FA5}">
                      <a16:colId xmlns:a16="http://schemas.microsoft.com/office/drawing/2014/main" val="20001"/>
                    </a:ext>
                  </a:extLst>
                </a:gridCol>
              </a:tblGrid>
              <a:tr h="690410">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3300" b="1" u="none" strike="noStrike" cap="none" normalizeH="0" baseline="0">
                          <a:ln>
                            <a:noFill/>
                          </a:ln>
                          <a:solidFill>
                            <a:schemeClr val="tx1"/>
                          </a:solidFill>
                          <a:effectLst/>
                        </a:rPr>
                        <a:t>Angle</a:t>
                      </a:r>
                      <a:endParaRPr kumimoji="0" lang="en-US" sz="3300" b="1" i="0" u="none" strike="noStrike" cap="none" normalizeH="0" baseline="0">
                        <a:ln>
                          <a:noFill/>
                        </a:ln>
                        <a:solidFill>
                          <a:schemeClr val="tx1"/>
                        </a:solidFill>
                        <a:effectLst/>
                        <a:latin typeface="Arial Narrow" pitchFamily="34" charset="0"/>
                      </a:endParaRPr>
                    </a:p>
                  </a:txBody>
                  <a:tcPr marL="150915" marR="150915" marT="75457" marB="75457"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3300" b="1" u="none" strike="noStrike" cap="none" normalizeH="0" baseline="0">
                          <a:ln>
                            <a:noFill/>
                          </a:ln>
                          <a:solidFill>
                            <a:schemeClr val="tx1"/>
                          </a:solidFill>
                          <a:effectLst/>
                        </a:rPr>
                        <a:t>Cosine</a:t>
                      </a:r>
                      <a:endParaRPr kumimoji="0" lang="en-US" sz="3300" b="1" i="0" u="none" strike="noStrike" cap="none" normalizeH="0" baseline="0">
                        <a:ln>
                          <a:noFill/>
                        </a:ln>
                        <a:solidFill>
                          <a:schemeClr val="tx1"/>
                        </a:solidFill>
                        <a:effectLst/>
                        <a:latin typeface="Arial Narrow" pitchFamily="34" charset="0"/>
                      </a:endParaRPr>
                    </a:p>
                  </a:txBody>
                  <a:tcPr marL="150915" marR="150915" marT="75457" marB="75457" horzOverflow="overflow"/>
                </a:tc>
                <a:extLst>
                  <a:ext uri="{0D108BD9-81ED-4DB2-BD59-A6C34878D82A}">
                    <a16:rowId xmlns:a16="http://schemas.microsoft.com/office/drawing/2014/main" val="10000"/>
                  </a:ext>
                </a:extLst>
              </a:tr>
              <a:tr h="690410">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3300" b="1" u="none" strike="noStrike" cap="none" normalizeH="0" baseline="0">
                          <a:ln>
                            <a:noFill/>
                          </a:ln>
                          <a:solidFill>
                            <a:schemeClr val="tx1"/>
                          </a:solidFill>
                          <a:effectLst/>
                        </a:rPr>
                        <a:t>0</a:t>
                      </a:r>
                      <a:endParaRPr kumimoji="0" lang="en-US" sz="3300" b="1" i="0" u="none" strike="noStrike" cap="none" normalizeH="0" baseline="0">
                        <a:ln>
                          <a:noFill/>
                        </a:ln>
                        <a:solidFill>
                          <a:schemeClr val="tx1"/>
                        </a:solidFill>
                        <a:effectLst/>
                        <a:latin typeface="Arial Narrow" pitchFamily="34" charset="0"/>
                      </a:endParaRPr>
                    </a:p>
                  </a:txBody>
                  <a:tcPr marL="150915" marR="150915" marT="75457" marB="75457"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3300" b="1" u="none" strike="noStrike" cap="none" normalizeH="0" baseline="0">
                          <a:ln>
                            <a:noFill/>
                          </a:ln>
                          <a:solidFill>
                            <a:schemeClr val="tx1"/>
                          </a:solidFill>
                          <a:effectLst/>
                        </a:rPr>
                        <a:t>1.00</a:t>
                      </a:r>
                      <a:endParaRPr kumimoji="0" lang="en-US" sz="3300" b="1" i="0" u="none" strike="noStrike" cap="none" normalizeH="0" baseline="0">
                        <a:ln>
                          <a:noFill/>
                        </a:ln>
                        <a:solidFill>
                          <a:schemeClr val="tx1"/>
                        </a:solidFill>
                        <a:effectLst/>
                        <a:latin typeface="Arial Narrow" pitchFamily="34" charset="0"/>
                      </a:endParaRPr>
                    </a:p>
                  </a:txBody>
                  <a:tcPr marL="150915" marR="150915" marT="75457" marB="75457" horzOverflow="overflow"/>
                </a:tc>
                <a:extLst>
                  <a:ext uri="{0D108BD9-81ED-4DB2-BD59-A6C34878D82A}">
                    <a16:rowId xmlns:a16="http://schemas.microsoft.com/office/drawing/2014/main" val="10001"/>
                  </a:ext>
                </a:extLst>
              </a:tr>
              <a:tr h="690410">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3300" b="1" u="none" strike="noStrike" cap="none" normalizeH="0" baseline="0">
                          <a:ln>
                            <a:noFill/>
                          </a:ln>
                          <a:solidFill>
                            <a:schemeClr val="tx1"/>
                          </a:solidFill>
                          <a:effectLst/>
                        </a:rPr>
                        <a:t>15</a:t>
                      </a:r>
                      <a:endParaRPr kumimoji="0" lang="en-US" sz="3300" b="1" i="0" u="none" strike="noStrike" cap="none" normalizeH="0" baseline="0">
                        <a:ln>
                          <a:noFill/>
                        </a:ln>
                        <a:solidFill>
                          <a:schemeClr val="tx1"/>
                        </a:solidFill>
                        <a:effectLst/>
                        <a:latin typeface="Arial Narrow" pitchFamily="34" charset="0"/>
                      </a:endParaRPr>
                    </a:p>
                  </a:txBody>
                  <a:tcPr marL="150915" marR="150915" marT="75457" marB="75457"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3300" b="1" u="none" strike="noStrike" cap="none" normalizeH="0" baseline="0">
                          <a:ln>
                            <a:noFill/>
                          </a:ln>
                          <a:solidFill>
                            <a:schemeClr val="tx1"/>
                          </a:solidFill>
                          <a:effectLst/>
                        </a:rPr>
                        <a:t>0.97</a:t>
                      </a:r>
                      <a:endParaRPr kumimoji="0" lang="en-US" sz="3300" b="1" i="0" u="none" strike="noStrike" cap="none" normalizeH="0" baseline="0">
                        <a:ln>
                          <a:noFill/>
                        </a:ln>
                        <a:solidFill>
                          <a:schemeClr val="tx1"/>
                        </a:solidFill>
                        <a:effectLst/>
                        <a:latin typeface="Arial Narrow" pitchFamily="34" charset="0"/>
                      </a:endParaRPr>
                    </a:p>
                  </a:txBody>
                  <a:tcPr marL="150915" marR="150915" marT="75457" marB="75457" horzOverflow="overflow"/>
                </a:tc>
                <a:extLst>
                  <a:ext uri="{0D108BD9-81ED-4DB2-BD59-A6C34878D82A}">
                    <a16:rowId xmlns:a16="http://schemas.microsoft.com/office/drawing/2014/main" val="10002"/>
                  </a:ext>
                </a:extLst>
              </a:tr>
              <a:tr h="690410">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3300" b="1" u="none" strike="noStrike" cap="none" normalizeH="0" baseline="0">
                          <a:ln>
                            <a:noFill/>
                          </a:ln>
                          <a:solidFill>
                            <a:schemeClr val="tx1"/>
                          </a:solidFill>
                          <a:effectLst/>
                        </a:rPr>
                        <a:t>45</a:t>
                      </a:r>
                      <a:endParaRPr kumimoji="0" lang="en-US" sz="3300" b="1" i="0" u="none" strike="noStrike" cap="none" normalizeH="0" baseline="0">
                        <a:ln>
                          <a:noFill/>
                        </a:ln>
                        <a:solidFill>
                          <a:schemeClr val="tx1"/>
                        </a:solidFill>
                        <a:effectLst/>
                        <a:latin typeface="Arial Narrow" pitchFamily="34" charset="0"/>
                      </a:endParaRPr>
                    </a:p>
                  </a:txBody>
                  <a:tcPr marL="150915" marR="150915" marT="75457" marB="75457"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3300" b="1" u="none" strike="noStrike" cap="none" normalizeH="0" baseline="0">
                          <a:ln>
                            <a:noFill/>
                          </a:ln>
                          <a:solidFill>
                            <a:schemeClr val="tx1"/>
                          </a:solidFill>
                          <a:effectLst/>
                        </a:rPr>
                        <a:t>0.71</a:t>
                      </a:r>
                      <a:endParaRPr kumimoji="0" lang="en-US" sz="3300" b="1" i="0" u="none" strike="noStrike" cap="none" normalizeH="0" baseline="0">
                        <a:ln>
                          <a:noFill/>
                        </a:ln>
                        <a:solidFill>
                          <a:schemeClr val="tx1"/>
                        </a:solidFill>
                        <a:effectLst/>
                        <a:latin typeface="Arial Narrow" pitchFamily="34" charset="0"/>
                      </a:endParaRPr>
                    </a:p>
                  </a:txBody>
                  <a:tcPr marL="150915" marR="150915" marT="75457" marB="75457" horzOverflow="overflow"/>
                </a:tc>
                <a:extLst>
                  <a:ext uri="{0D108BD9-81ED-4DB2-BD59-A6C34878D82A}">
                    <a16:rowId xmlns:a16="http://schemas.microsoft.com/office/drawing/2014/main" val="10003"/>
                  </a:ext>
                </a:extLst>
              </a:tr>
              <a:tr h="690410">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3300" b="1" u="none" strike="noStrike" cap="none" normalizeH="0" baseline="0">
                          <a:ln>
                            <a:noFill/>
                          </a:ln>
                          <a:solidFill>
                            <a:schemeClr val="tx1"/>
                          </a:solidFill>
                          <a:effectLst/>
                        </a:rPr>
                        <a:t>60</a:t>
                      </a:r>
                      <a:endParaRPr kumimoji="0" lang="en-US" sz="3300" b="1" i="0" u="none" strike="noStrike" cap="none" normalizeH="0" baseline="0">
                        <a:ln>
                          <a:noFill/>
                        </a:ln>
                        <a:solidFill>
                          <a:schemeClr val="tx1"/>
                        </a:solidFill>
                        <a:effectLst/>
                        <a:latin typeface="Arial Narrow" pitchFamily="34" charset="0"/>
                      </a:endParaRPr>
                    </a:p>
                  </a:txBody>
                  <a:tcPr marL="150915" marR="150915" marT="75457" marB="75457"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3300" b="1" u="none" strike="noStrike" cap="none" normalizeH="0" baseline="0">
                          <a:ln>
                            <a:noFill/>
                          </a:ln>
                          <a:solidFill>
                            <a:schemeClr val="tx1"/>
                          </a:solidFill>
                          <a:effectLst/>
                        </a:rPr>
                        <a:t>0.50</a:t>
                      </a:r>
                      <a:endParaRPr kumimoji="0" lang="en-US" sz="3300" b="1" i="0" u="none" strike="noStrike" cap="none" normalizeH="0" baseline="0">
                        <a:ln>
                          <a:noFill/>
                        </a:ln>
                        <a:solidFill>
                          <a:schemeClr val="tx1"/>
                        </a:solidFill>
                        <a:effectLst/>
                        <a:latin typeface="Arial Narrow" pitchFamily="34" charset="0"/>
                      </a:endParaRPr>
                    </a:p>
                  </a:txBody>
                  <a:tcPr marL="150915" marR="150915" marT="75457" marB="75457" horzOverflow="overflow"/>
                </a:tc>
                <a:extLst>
                  <a:ext uri="{0D108BD9-81ED-4DB2-BD59-A6C34878D82A}">
                    <a16:rowId xmlns:a16="http://schemas.microsoft.com/office/drawing/2014/main" val="10004"/>
                  </a:ext>
                </a:extLst>
              </a:tr>
              <a:tr h="690410">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3300" b="1" u="none" strike="noStrike" cap="none" normalizeH="0" baseline="0">
                          <a:ln>
                            <a:noFill/>
                          </a:ln>
                          <a:solidFill>
                            <a:schemeClr val="tx1"/>
                          </a:solidFill>
                          <a:effectLst/>
                        </a:rPr>
                        <a:t>75</a:t>
                      </a:r>
                      <a:endParaRPr kumimoji="0" lang="en-US" sz="3300" b="1" i="0" u="none" strike="noStrike" cap="none" normalizeH="0" baseline="0">
                        <a:ln>
                          <a:noFill/>
                        </a:ln>
                        <a:solidFill>
                          <a:schemeClr val="tx1"/>
                        </a:solidFill>
                        <a:effectLst/>
                        <a:latin typeface="Arial Narrow" pitchFamily="34" charset="0"/>
                      </a:endParaRPr>
                    </a:p>
                  </a:txBody>
                  <a:tcPr marL="150915" marR="150915" marT="75457" marB="75457"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3300" b="1" u="none" strike="noStrike" cap="none" normalizeH="0" baseline="0">
                          <a:ln>
                            <a:noFill/>
                          </a:ln>
                          <a:solidFill>
                            <a:schemeClr val="tx1"/>
                          </a:solidFill>
                          <a:effectLst/>
                        </a:rPr>
                        <a:t>0.26</a:t>
                      </a:r>
                      <a:endParaRPr kumimoji="0" lang="en-US" sz="3300" b="1" i="0" u="none" strike="noStrike" cap="none" normalizeH="0" baseline="0">
                        <a:ln>
                          <a:noFill/>
                        </a:ln>
                        <a:solidFill>
                          <a:schemeClr val="tx1"/>
                        </a:solidFill>
                        <a:effectLst/>
                        <a:latin typeface="Arial Narrow" pitchFamily="34" charset="0"/>
                      </a:endParaRPr>
                    </a:p>
                  </a:txBody>
                  <a:tcPr marL="150915" marR="150915" marT="75457" marB="75457" horzOverflow="overflow"/>
                </a:tc>
                <a:extLst>
                  <a:ext uri="{0D108BD9-81ED-4DB2-BD59-A6C34878D82A}">
                    <a16:rowId xmlns:a16="http://schemas.microsoft.com/office/drawing/2014/main" val="10005"/>
                  </a:ext>
                </a:extLst>
              </a:tr>
              <a:tr h="690410">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3300" b="1" u="none" strike="noStrike" cap="none" normalizeH="0" baseline="0">
                          <a:ln>
                            <a:noFill/>
                          </a:ln>
                          <a:solidFill>
                            <a:schemeClr val="tx1"/>
                          </a:solidFill>
                          <a:effectLst/>
                        </a:rPr>
                        <a:t>90</a:t>
                      </a:r>
                      <a:endParaRPr kumimoji="0" lang="en-US" sz="3300" b="1" i="0" u="none" strike="noStrike" cap="none" normalizeH="0" baseline="0">
                        <a:ln>
                          <a:noFill/>
                        </a:ln>
                        <a:solidFill>
                          <a:schemeClr val="tx1"/>
                        </a:solidFill>
                        <a:effectLst/>
                        <a:latin typeface="Arial Narrow" pitchFamily="34" charset="0"/>
                      </a:endParaRPr>
                    </a:p>
                  </a:txBody>
                  <a:tcPr marL="150915" marR="150915" marT="75457" marB="75457"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3300" b="1" u="none" strike="noStrike" cap="none" normalizeH="0" baseline="0">
                          <a:ln>
                            <a:noFill/>
                          </a:ln>
                          <a:solidFill>
                            <a:schemeClr val="tx1"/>
                          </a:solidFill>
                          <a:effectLst/>
                        </a:rPr>
                        <a:t>0.00</a:t>
                      </a:r>
                      <a:endParaRPr kumimoji="0" lang="en-US" sz="3300" b="1" i="0" u="none" strike="noStrike" cap="none" normalizeH="0" baseline="0">
                        <a:ln>
                          <a:noFill/>
                        </a:ln>
                        <a:solidFill>
                          <a:schemeClr val="tx1"/>
                        </a:solidFill>
                        <a:effectLst/>
                        <a:latin typeface="Arial Narrow" pitchFamily="34" charset="0"/>
                      </a:endParaRPr>
                    </a:p>
                  </a:txBody>
                  <a:tcPr marL="150915" marR="150915" marT="75457" marB="75457" horzOverflow="overflow"/>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16557158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Application>Microsoft Office PowerPoint</Application>
  <PresentationFormat>On-screen Show (4:3)</PresentationFormat>
  <Slides>89</Slides>
  <Notes>66</Notes>
  <HiddenSlides>0</HiddenSlides>
  <ScaleCrop>false</ScaleCrop>
  <HeadingPairs>
    <vt:vector size="4" baseType="variant">
      <vt:variant>
        <vt:lpstr>Theme</vt:lpstr>
      </vt:variant>
      <vt:variant>
        <vt:i4>1</vt:i4>
      </vt:variant>
      <vt:variant>
        <vt:lpstr>Slide Titles</vt:lpstr>
      </vt:variant>
      <vt:variant>
        <vt:i4>89</vt:i4>
      </vt:variant>
    </vt:vector>
  </HeadingPairs>
  <TitlesOfParts>
    <vt:vector size="90" baseType="lpstr">
      <vt:lpstr>Office Theme</vt:lpstr>
      <vt:lpstr>Understanding the Physics of Doppler</vt:lpstr>
      <vt:lpstr>Doppler Physics</vt:lpstr>
      <vt:lpstr>Scattering of Ultrasound by RBC's</vt:lpstr>
      <vt:lpstr>Scattering of Ultrasound by RBC's</vt:lpstr>
      <vt:lpstr>The Doppler Effect </vt:lpstr>
      <vt:lpstr>The Doppler Effect </vt:lpstr>
      <vt:lpstr>Doppler Equation   </vt:lpstr>
      <vt:lpstr>Cos  - the ratio of the adjacent side of an angle and the hypotenuse of the triangle</vt:lpstr>
      <vt:lpstr>Angle to Flow</vt:lpstr>
      <vt:lpstr>Beam Flow Angle</vt:lpstr>
      <vt:lpstr>Beam Flow Angle</vt:lpstr>
      <vt:lpstr>Doppler Modes</vt:lpstr>
      <vt:lpstr>Pulsed Doppler</vt:lpstr>
      <vt:lpstr>Pulsed Doppler</vt:lpstr>
      <vt:lpstr>Range Equation</vt:lpstr>
      <vt:lpstr>Range Equation</vt:lpstr>
      <vt:lpstr>Aliasing</vt:lpstr>
      <vt:lpstr>Aliasing</vt:lpstr>
      <vt:lpstr>Pulsed Doppler</vt:lpstr>
      <vt:lpstr>Pulsed Doppler</vt:lpstr>
      <vt:lpstr> Spectral  Analysis</vt:lpstr>
      <vt:lpstr> Spectral  Display</vt:lpstr>
      <vt:lpstr>Spectral  Display</vt:lpstr>
      <vt:lpstr> Spectral  Display</vt:lpstr>
      <vt:lpstr>Spectral Display</vt:lpstr>
      <vt:lpstr> Spectral  Display</vt:lpstr>
      <vt:lpstr>Doppler Spectrum Assessment</vt:lpstr>
      <vt:lpstr> Doppler Spectrum Assessment</vt:lpstr>
      <vt:lpstr>Doppler Spectrum Assessment</vt:lpstr>
      <vt:lpstr>Doppler Spectrum Assessment</vt:lpstr>
      <vt:lpstr> Spectral  Display</vt:lpstr>
      <vt:lpstr>Monophasic Waveform</vt:lpstr>
      <vt:lpstr> Spectral  Display</vt:lpstr>
      <vt:lpstr>Biphasic Waveform</vt:lpstr>
      <vt:lpstr> Spectral  Display</vt:lpstr>
      <vt:lpstr>Triphasic Waveform</vt:lpstr>
      <vt:lpstr> Spectral  Display</vt:lpstr>
      <vt:lpstr>Bi-directional flow</vt:lpstr>
      <vt:lpstr>Doppler Spectrum Assessment</vt:lpstr>
      <vt:lpstr> Spectral  Display</vt:lpstr>
      <vt:lpstr> Spectral  Display</vt:lpstr>
      <vt:lpstr> Spectral  Display</vt:lpstr>
      <vt:lpstr>Doppler Spectrum Assessment</vt:lpstr>
      <vt:lpstr> Spectral  Display</vt:lpstr>
      <vt:lpstr> Spectral  Display</vt:lpstr>
      <vt:lpstr>Spectral Broadening</vt:lpstr>
      <vt:lpstr>Spectral Broadening</vt:lpstr>
      <vt:lpstr>Spectral Broadening</vt:lpstr>
      <vt:lpstr> Spectral  Display</vt:lpstr>
      <vt:lpstr>Spectral Analysis Parameters</vt:lpstr>
      <vt:lpstr>Spectral Analysis Parameters</vt:lpstr>
      <vt:lpstr>Spectral Analysis Parameters</vt:lpstr>
      <vt:lpstr>Increased Gain</vt:lpstr>
      <vt:lpstr>Spectral Analysis Parameters</vt:lpstr>
      <vt:lpstr>Baseline</vt:lpstr>
      <vt:lpstr>Spectral Analysis Parameters</vt:lpstr>
      <vt:lpstr>Sweep Speed</vt:lpstr>
      <vt:lpstr>Spectral  Artifacts</vt:lpstr>
      <vt:lpstr> Spectral  Artifact</vt:lpstr>
      <vt:lpstr>Spectral Artifacts</vt:lpstr>
      <vt:lpstr>Spectral Artifacts</vt:lpstr>
      <vt:lpstr>Spectral Artifacts</vt:lpstr>
      <vt:lpstr>Spectral Artifacts</vt:lpstr>
      <vt:lpstr>CW DOPPLER</vt:lpstr>
      <vt:lpstr>CW DOPPLER</vt:lpstr>
      <vt:lpstr>CW DOPPLER</vt:lpstr>
      <vt:lpstr>PowerPoint Presentation</vt:lpstr>
      <vt:lpstr>CW DOPPLER</vt:lpstr>
      <vt:lpstr>CW DOPPLER</vt:lpstr>
      <vt:lpstr>Color Flow Imaging</vt:lpstr>
      <vt:lpstr>PowerPoint Presentation</vt:lpstr>
      <vt:lpstr>Color Flow Imaging</vt:lpstr>
      <vt:lpstr>Color Flow Maps</vt:lpstr>
      <vt:lpstr>Color Flow Imaging</vt:lpstr>
      <vt:lpstr>Velocity Color Bar</vt:lpstr>
      <vt:lpstr>Aliasing</vt:lpstr>
      <vt:lpstr>Aliasing</vt:lpstr>
      <vt:lpstr>Aliasing</vt:lpstr>
      <vt:lpstr>Color Flow Imaging</vt:lpstr>
      <vt:lpstr>Color Flow Imaging</vt:lpstr>
      <vt:lpstr>Other Forms of Doppler </vt:lpstr>
      <vt:lpstr>Tissue Doppler  Imaging (TDI) </vt:lpstr>
      <vt:lpstr>Tissue  Doppler  Imaging  (TDI) </vt:lpstr>
      <vt:lpstr>PW gate placement  for LV </vt:lpstr>
      <vt:lpstr>Lateral  Annulus </vt:lpstr>
      <vt:lpstr>Medial / Septal Annulus </vt:lpstr>
      <vt:lpstr>Components of TDI Waveform </vt:lpstr>
      <vt:lpstr>MITRAL PW DOPPLER VS. TISSUE DOPPLER </vt:lpstr>
      <vt:lpstr>Power Doppler </vt:lpstr>
    </vt:vector>
  </TitlesOfParts>
  <Company>Cardiovascular Institute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Doppler and Hemodynamics</dc:title>
  <dc:creator>Edward F. Crooks</dc:creator>
  <cp:revision>636</cp:revision>
  <dcterms:created xsi:type="dcterms:W3CDTF">2007-10-19T01:33:36Z</dcterms:created>
  <dcterms:modified xsi:type="dcterms:W3CDTF">2023-11-08T15:25:36Z</dcterms:modified>
</cp:coreProperties>
</file>